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3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5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6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8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1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8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0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6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0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3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0A18-D62A-485C-AEF8-DE3529844B4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8598-78E9-45FA-9FD6-0EC370006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Игры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0654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5328592" cy="5328592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5877272"/>
            <a:ext cx="1115616" cy="9807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400600" cy="5400600"/>
          </a:xfrm>
          <a:prstGeom prst="rect">
            <a:avLst/>
          </a:prstGeo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5877272"/>
            <a:ext cx="971600" cy="9807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2771800" y="2348880"/>
            <a:ext cx="352839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0716" y="1315616"/>
            <a:ext cx="7157628" cy="707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425043"/>
            <a:ext cx="3904391" cy="70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528791" y="425043"/>
            <a:ext cx="3904391" cy="7078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39552" y="404664"/>
            <a:ext cx="389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Сделай действие</a:t>
            </a:r>
            <a:endParaRPr lang="ru-RU" sz="4000" dirty="0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528791" y="1340768"/>
            <a:ext cx="671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изображено на картинке?</a:t>
            </a:r>
            <a:endParaRPr lang="ru-RU" sz="4000" dirty="0"/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4860032" y="425043"/>
            <a:ext cx="394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Посчитай фрукты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2420888"/>
            <a:ext cx="332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Убери лишнее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6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187624" y="239858"/>
            <a:ext cx="7200800" cy="7078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6875"/>
            <a:ext cx="7524150" cy="52862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306875"/>
            <a:ext cx="2520280" cy="1762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6343" y="1306875"/>
            <a:ext cx="2520280" cy="1762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9486" y="1306874"/>
            <a:ext cx="2520280" cy="1762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068959"/>
            <a:ext cx="2490727" cy="1762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0361" y="4831044"/>
            <a:ext cx="2475982" cy="1762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9206" y="4831043"/>
            <a:ext cx="2520280" cy="1762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9486" y="3068958"/>
            <a:ext cx="2520280" cy="1762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9206" y="3079335"/>
            <a:ext cx="2520280" cy="1762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3519" y="4816087"/>
            <a:ext cx="2520280" cy="1762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0618" y="239858"/>
            <a:ext cx="671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изображено на картинке?</a:t>
            </a:r>
            <a:endParaRPr lang="ru-RU" sz="4000" dirty="0"/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0" y="5877272"/>
            <a:ext cx="792088" cy="98072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83768" y="536915"/>
            <a:ext cx="3893630" cy="7078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043608" y="2348880"/>
            <a:ext cx="1440160" cy="13681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163135" y="2348880"/>
            <a:ext cx="1440160" cy="13681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?</a:t>
            </a:r>
            <a:endParaRPr lang="ru-RU" sz="9600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/>
          <p:cNvCxnSpPr>
            <a:stCxn id="2" idx="6"/>
            <a:endCxn id="3" idx="2"/>
          </p:cNvCxnSpPr>
          <p:nvPr/>
        </p:nvCxnSpPr>
        <p:spPr>
          <a:xfrm>
            <a:off x="2483768" y="3032956"/>
            <a:ext cx="36793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79912" y="1495553"/>
            <a:ext cx="1422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+1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Овал 11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755576" y="4725144"/>
            <a:ext cx="12961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6</a:t>
            </a:r>
          </a:p>
        </p:txBody>
      </p:sp>
      <p:sp>
        <p:nvSpPr>
          <p:cNvPr id="14" name="Блок-схема: узел 13">
            <a:hlinkClick r:id="rId3" action="ppaction://hlinksldjump" highlightClick="1"/>
          </p:cNvPr>
          <p:cNvSpPr/>
          <p:nvPr/>
        </p:nvSpPr>
        <p:spPr>
          <a:xfrm>
            <a:off x="2559046" y="4725144"/>
            <a:ext cx="1296144" cy="1313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4</a:t>
            </a:r>
            <a:endParaRPr lang="ru-RU" sz="9600" dirty="0"/>
          </a:p>
        </p:txBody>
      </p:sp>
      <p:sp>
        <p:nvSpPr>
          <p:cNvPr id="15" name="Овал 14">
            <a:hlinkClick r:id="" action="ppaction://noaction" highlightClick="1"/>
          </p:cNvPr>
          <p:cNvSpPr/>
          <p:nvPr/>
        </p:nvSpPr>
        <p:spPr>
          <a:xfrm>
            <a:off x="4412719" y="4725144"/>
            <a:ext cx="12961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5</a:t>
            </a:r>
          </a:p>
        </p:txBody>
      </p:sp>
      <p:sp>
        <p:nvSpPr>
          <p:cNvPr id="16" name="Овал 15">
            <a:hlinkClick r:id="" action="ppaction://noaction" highlightClick="1"/>
          </p:cNvPr>
          <p:cNvSpPr/>
          <p:nvPr/>
        </p:nvSpPr>
        <p:spPr>
          <a:xfrm>
            <a:off x="6308058" y="4725144"/>
            <a:ext cx="1296144" cy="1347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7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536915"/>
            <a:ext cx="389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Сделай действие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832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2348880"/>
            <a:ext cx="1440160" cy="13681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163135" y="2348880"/>
            <a:ext cx="1440160" cy="13681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FF00"/>
                </a:solidFill>
              </a:rPr>
              <a:t>4</a:t>
            </a:r>
          </a:p>
        </p:txBody>
      </p:sp>
      <p:cxnSp>
        <p:nvCxnSpPr>
          <p:cNvPr id="6" name="Прямая со стрелкой 5"/>
          <p:cNvCxnSpPr>
            <a:stCxn id="2" idx="6"/>
            <a:endCxn id="3" idx="2"/>
          </p:cNvCxnSpPr>
          <p:nvPr/>
        </p:nvCxnSpPr>
        <p:spPr>
          <a:xfrm>
            <a:off x="2483768" y="3032956"/>
            <a:ext cx="36793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79912" y="1495553"/>
            <a:ext cx="1422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+1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aplodismenty_bolshoy_stadion_1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3352" y="4548692"/>
            <a:ext cx="2265784" cy="2265784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0" y="5949280"/>
            <a:ext cx="1043608" cy="908720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292079" y="112203"/>
            <a:ext cx="4368153" cy="7078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-dog.ru/wallpapers/1/6/512666702636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336704" cy="38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решение 1">
            <a:hlinkClick r:id="rId3" action="ppaction://hlinksldjump" highlightClick="1"/>
          </p:cNvPr>
          <p:cNvSpPr/>
          <p:nvPr/>
        </p:nvSpPr>
        <p:spPr>
          <a:xfrm>
            <a:off x="851919" y="5389712"/>
            <a:ext cx="1440160" cy="1008112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5" name="Блок-схема: решение 4">
            <a:hlinkClick r:id="rId3" action="ppaction://hlinksldjump" highlightClick="1"/>
          </p:cNvPr>
          <p:cNvSpPr/>
          <p:nvPr/>
        </p:nvSpPr>
        <p:spPr>
          <a:xfrm>
            <a:off x="2843808" y="5373216"/>
            <a:ext cx="1440160" cy="1008112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6" name="Блок-схема: решение 5">
            <a:hlinkClick r:id="rId3" action="ppaction://hlinksldjump" highlightClick="1"/>
          </p:cNvPr>
          <p:cNvSpPr/>
          <p:nvPr/>
        </p:nvSpPr>
        <p:spPr>
          <a:xfrm>
            <a:off x="4842956" y="5390565"/>
            <a:ext cx="1440160" cy="1008112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7" name="Блок-схема: решение 6">
            <a:hlinkClick r:id="rId4" action="ppaction://hlinksldjump" highlightClick="1"/>
          </p:cNvPr>
          <p:cNvSpPr/>
          <p:nvPr/>
        </p:nvSpPr>
        <p:spPr>
          <a:xfrm>
            <a:off x="6948264" y="5390565"/>
            <a:ext cx="1440160" cy="1008112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529228" y="112203"/>
            <a:ext cx="394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Посчитай фрукты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571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5688632" cy="5688632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165304"/>
            <a:ext cx="899592" cy="69269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4752528" cy="4752528"/>
          </a:xfrm>
          <a:prstGeom prst="rect">
            <a:avLst/>
          </a:prstGeo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6025342"/>
            <a:ext cx="864096" cy="83671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1507228" cy="1921396"/>
          </a:xfrm>
          <a:prstGeom prst="rect">
            <a:avLst/>
          </a:prstGeom>
        </p:spPr>
      </p:pic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1507228" cy="1921396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64704"/>
            <a:ext cx="1507228" cy="1921396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1507228" cy="1921396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00" y="3140968"/>
            <a:ext cx="1507228" cy="1921396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1152128" cy="22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46</Words>
  <Application>Microsoft Office PowerPoint</Application>
  <PresentationFormat>Экран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Лектор</dc:creator>
  <cp:lastModifiedBy>user77</cp:lastModifiedBy>
  <cp:revision>47</cp:revision>
  <dcterms:created xsi:type="dcterms:W3CDTF">2018-10-16T08:58:30Z</dcterms:created>
  <dcterms:modified xsi:type="dcterms:W3CDTF">2021-01-18T14:26:19Z</dcterms:modified>
</cp:coreProperties>
</file>