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2" r:id="rId8"/>
    <p:sldId id="272" r:id="rId9"/>
    <p:sldId id="270" r:id="rId10"/>
    <p:sldId id="273" r:id="rId11"/>
    <p:sldId id="263" r:id="rId12"/>
    <p:sldId id="279" r:id="rId13"/>
    <p:sldId id="274" r:id="rId14"/>
    <p:sldId id="264" r:id="rId15"/>
    <p:sldId id="265" r:id="rId16"/>
    <p:sldId id="275" r:id="rId17"/>
    <p:sldId id="267" r:id="rId18"/>
    <p:sldId id="277" r:id="rId19"/>
    <p:sldId id="268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11269E9-246B-4F64-AB10-EB8627D8CA10}" type="datetimeFigureOut">
              <a:rPr lang="ru-RU" smtClean="0"/>
              <a:t>15.08.2017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17D02F5-CEF5-48C4-8B0F-875ADAE82E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effectLst/>
                <a:latin typeface="Times New Roman"/>
                <a:ea typeface="Times New Roman"/>
              </a:rPr>
              <a:t>Проблемы подготовки    обучающихся к государственной итоговой аттестации по немецкому языку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94933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логические ошибки, в том числе расхождение авторской точки </a:t>
            </a:r>
            <a:r>
              <a:rPr lang="ru-RU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зре-ния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втором абзаце и в выводе;                                                                                                                   • неиспользование или </a:t>
            </a:r>
            <a:r>
              <a:rPr lang="ru-RU" sz="40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-вильное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средств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логической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связи;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• лексико-грамматические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орфографические ошибки;                                                       • несоблюдение требуемого объема (200–250 слов). </a:t>
            </a:r>
          </a:p>
        </p:txBody>
      </p:sp>
    </p:spTree>
    <p:extLst>
      <p:ext uri="{BB962C8B-B14F-4D97-AF65-F5344CB8AC3E}">
        <p14:creationId xmlns:p14="http://schemas.microsoft.com/office/powerpoint/2010/main" val="23680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 выполнению заданий раздела «Письмо», представляется необходимым развивать: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знания и умения: эрудицию,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ответственность и др.;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•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 и навыки: понять смысл задания, планировать свое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письмен-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высказывание, реализовать его без нарушений логики, правильно строить стратегии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письменного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с элементами рассуждения, такими как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21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формулировать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проб-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лему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высказывания, предлагать свою точку зрения,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аргументиро-вать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ее, делать выводы, обобщая все вышесказанное, осуществлять самоконтроль и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самокоррекцию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своего ответа;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2024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предметные умения и навыки: строить письменную речь в соответствии с нормами страны изучаемого языка; демонстрировать умения выстраивать письменные высказывания разных жанров; применить богатый лексический запас; правильно использовать слова и словосочетания в контексте, формы неправильных глаголов, причастия I и II; употреблять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страдатель-ный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залог и т.д.; использовать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компенсатор-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умения в случае дефицита грамматических или лексических средств оформления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1367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выполнения задания 2 устной части участникам экзамена необходимо: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необходимость задавать прямые, а не косвенные вопросы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повторить, как строятся разные типы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воп-росов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обратить внимание на их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интона-ционное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объяснить, в каких случаях нужно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задать общий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вопрос, в каких –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другие типы вопросов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на необходимость следить за временем.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6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7849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задания 3 экзаменуемые допустили следующие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:                 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описывают три картинки вместо одной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утверждают (в противовес инструкции задания), что фото снимал кто-то из друзей или родственников или что это они на фотографии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не указывают адресности, т.е. что это обращение к другу;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формулируют вступительную и заключительную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фразу;                           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по одной фразе на каждый пункт плана;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8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9"/>
            <a:ext cx="849694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неправильно интерпретируют содержание картинки;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нарушают последовательность пунктов плана, что приводит к нелогичности высказывания;                                                                                                                                   • не высказывают свое мнение о героях и картинке в целом;                                                                                                      • не используют необходимые при описании картинки клише;                                                     • допускают фонетические и лексико-грамматические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21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ошибки, допущенные выпускниками при выполнении задания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:                                                                                  •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сравнивают, а просто описывают сюжет двух картинок;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• вместо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краткого описания фотографий дают подробное описание;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• не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общие и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отличитель-ные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характеристики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•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по одной фразе на каждый пункт плана;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9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не выражают свое отношение к картинкам;                                                                                  • не формулируют вступительную и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заключительную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фразы;                                                                                                       • не используют клише при сравнивании картинок;                                                                                     • допускают фонетические и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лексико-грамматические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ответе.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54633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12845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к выполнению задания 4 следует обратить внимание обучающихся на следующие аспекты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две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нужно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просто описать, а подробно сравнить их сюжеты, включая детали;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•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монологическом высказывании необходимо сделать вступление и заключение; вначале нужно описать, что общего имеют две фотографии, а уже затем остановиться на различиях;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58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424936" cy="525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2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5118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следует придерживаться плана, чтобы высказывание было логичным и ни один пункт плана не был потерян;                                                                                                  • необходимо использовать типичные для описания и сравнения картинок клише и средства логической связи;                                                                                                         • желательно отметить эмоциональный фон обеих фотографий; сказать, какие чувства они вызывают; </a:t>
            </a:r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• </a:t>
            </a:r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соблюдать ограничения по времени и по объему. </a:t>
            </a:r>
          </a:p>
        </p:txBody>
      </p:sp>
    </p:spTree>
    <p:extLst>
      <p:ext uri="{BB962C8B-B14F-4D97-AF65-F5344CB8AC3E}">
        <p14:creationId xmlns:p14="http://schemas.microsoft.com/office/powerpoint/2010/main" val="78405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в предыдущие годы, и в этом году наиболее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трудным для экзаменуемых оказывается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коммуникативной задачи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Скорее всего, это связано с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отсутствием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этапа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и критериев их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отсутствием рефлексии на уже выполненные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1736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личного письма (задание 39) наиболее типичными ошибками являются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       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неумение представить полный и точный ответ на запрашиваемую в письме информацию;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•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неумение ставить вопросы в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соот-ветствии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предложенной темой и/или недостаточное количество вопросов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5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неправильное деление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абзацы;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•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ошибки, отсутствие мостиков и средств логической связи при переходе от одного абзаца к другому;                                                                   •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лексико-грамматические</a:t>
            </a:r>
          </a:p>
          <a:p>
            <a:pPr lvl="0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ошибки.</a:t>
            </a:r>
          </a:p>
          <a:p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3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Умения, требуемые  для написания письма, являются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предметными,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и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метапредмет-ными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требуют навыков анализа,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самоконтроля,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самокор-рекции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невозможно развить без тщательного анализа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формули-ровки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 соблюдения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требо-ваний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даны в критериях</a:t>
            </a:r>
          </a:p>
        </p:txBody>
      </p:sp>
    </p:spTree>
    <p:extLst>
      <p:ext uri="{BB962C8B-B14F-4D97-AF65-F5344CB8AC3E}">
        <p14:creationId xmlns:p14="http://schemas.microsoft.com/office/powerpoint/2010/main" val="21180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элементами рассуждения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типичными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ошибками являются: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•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подмена одного жанра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письмен-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ного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другим, а именно сочинение «Мое мнение» заменяется сочинением «За и против» либо личным письмом;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27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 от темы и «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топиковость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т.е. изложение выученного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текста,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отдаленно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связанного с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предло-женной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проблемой;                                                                                                                                 • неверный выбор стиля (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письмен-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ное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 с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элементами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рассуждения требует нейтрального стиля);                                                                            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•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несоответствие аргументации заявленному тезису (мнению);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104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формирование контраргументов;                                                                                          • неумение сформулировать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высказывания (просто повторяли формулировку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сделать вывод в конце;                                                              </a:t>
            </a:r>
            <a:r>
              <a:rPr lang="ru-RU" sz="4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неправильное деление текста на абзацы;                                                                                                      </a:t>
            </a:r>
            <a:endParaRPr lang="ru-RU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196</TotalTime>
  <Words>854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 und papa</dc:creator>
  <cp:lastModifiedBy>mama und papa</cp:lastModifiedBy>
  <cp:revision>21</cp:revision>
  <dcterms:created xsi:type="dcterms:W3CDTF">2017-08-10T10:16:21Z</dcterms:created>
  <dcterms:modified xsi:type="dcterms:W3CDTF">2017-08-15T17:13:04Z</dcterms:modified>
</cp:coreProperties>
</file>