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9" r:id="rId4"/>
    <p:sldId id="260" r:id="rId5"/>
    <p:sldId id="258" r:id="rId6"/>
    <p:sldId id="261" r:id="rId7"/>
    <p:sldId id="262" r:id="rId8"/>
    <p:sldId id="263" r:id="rId9"/>
    <p:sldId id="264" r:id="rId10"/>
    <p:sldId id="265" r:id="rId11"/>
    <p:sldId id="281" r:id="rId12"/>
    <p:sldId id="282" r:id="rId13"/>
    <p:sldId id="283" r:id="rId14"/>
    <p:sldId id="280" r:id="rId15"/>
    <p:sldId id="266" r:id="rId16"/>
    <p:sldId id="267" r:id="rId17"/>
    <p:sldId id="268" r:id="rId18"/>
    <p:sldId id="284" r:id="rId19"/>
    <p:sldId id="270" r:id="rId20"/>
    <p:sldId id="278" r:id="rId21"/>
    <p:sldId id="271" r:id="rId22"/>
    <p:sldId id="272" r:id="rId23"/>
    <p:sldId id="273" r:id="rId24"/>
    <p:sldId id="274" r:id="rId25"/>
    <p:sldId id="275" r:id="rId26"/>
    <p:sldId id="276" r:id="rId27"/>
    <p:sldId id="277" r:id="rId28"/>
    <p:sldId id="279" r:id="rId29"/>
    <p:sldId id="285" r:id="rId30"/>
    <p:sldId id="286" r:id="rId3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B33384A-C32B-44EC-93C3-9B57244FBAA0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ED177AE8-A560-4157-BD21-DF247BDA2401}">
      <dgm:prSet phldrT="[Текст]" custT="1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 anchor="t"/>
        <a:lstStyle/>
        <a:p>
          <a:r>
            <a:rPr lang="ru-RU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Формы обучения</a:t>
          </a:r>
          <a:endParaRPr lang="ru-RU" sz="24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81DFC07E-993A-42BC-B755-654B31D42E65}" type="parTrans" cxnId="{F6F000E8-13C7-47F5-BD9B-34D87CB2E2CF}">
      <dgm:prSet/>
      <dgm:spPr/>
      <dgm:t>
        <a:bodyPr/>
        <a:lstStyle/>
        <a:p>
          <a:endParaRPr lang="ru-RU"/>
        </a:p>
      </dgm:t>
    </dgm:pt>
    <dgm:pt modelId="{509108F3-6FA8-40F7-BFC4-A4652F2C329B}" type="sibTrans" cxnId="{F6F000E8-13C7-47F5-BD9B-34D87CB2E2CF}">
      <dgm:prSet/>
      <dgm:spPr/>
      <dgm:t>
        <a:bodyPr/>
        <a:lstStyle/>
        <a:p>
          <a:endParaRPr lang="ru-RU"/>
        </a:p>
      </dgm:t>
    </dgm:pt>
    <dgm:pt modelId="{9FD2D70B-2D5C-467B-9630-4C9E93E1AA52}">
      <dgm:prSet phldrT="[Текст]" custT="1">
        <dgm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ru-RU" sz="2400" b="1" dirty="0" smtClean="0"/>
            <a:t>Очная классно-урочная</a:t>
          </a:r>
          <a:endParaRPr lang="ru-RU" sz="2400" b="1" dirty="0"/>
        </a:p>
      </dgm:t>
    </dgm:pt>
    <dgm:pt modelId="{B82BA540-4F06-450D-A495-5C5ABEF271BF}" type="parTrans" cxnId="{79514DDD-427C-4A8B-80E2-09A9BE2A3977}">
      <dgm:prSet/>
      <dgm:spPr/>
      <dgm:t>
        <a:bodyPr/>
        <a:lstStyle/>
        <a:p>
          <a:endParaRPr lang="ru-RU"/>
        </a:p>
      </dgm:t>
    </dgm:pt>
    <dgm:pt modelId="{05842353-DEFD-40F9-90FB-E57DE11C2989}" type="sibTrans" cxnId="{79514DDD-427C-4A8B-80E2-09A9BE2A3977}">
      <dgm:prSet/>
      <dgm:spPr/>
      <dgm:t>
        <a:bodyPr/>
        <a:lstStyle/>
        <a:p>
          <a:endParaRPr lang="ru-RU"/>
        </a:p>
      </dgm:t>
    </dgm:pt>
    <dgm:pt modelId="{03CD855F-B4E6-4FCD-AE20-9811B042D75B}">
      <dgm:prSet phldrT="[Текст]" custT="1"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2000" b="1" dirty="0" err="1" smtClean="0"/>
            <a:t>Пар-ная</a:t>
          </a:r>
          <a:r>
            <a:rPr lang="ru-RU" sz="2000" b="1" dirty="0" smtClean="0"/>
            <a:t> </a:t>
          </a:r>
          <a:endParaRPr lang="ru-RU" sz="2000" b="1" dirty="0"/>
        </a:p>
      </dgm:t>
    </dgm:pt>
    <dgm:pt modelId="{1B388DE4-A962-4415-8DFB-60201609D741}" type="parTrans" cxnId="{AEDC153C-E091-4EFC-8F81-759B08B17710}">
      <dgm:prSet/>
      <dgm:spPr/>
      <dgm:t>
        <a:bodyPr/>
        <a:lstStyle/>
        <a:p>
          <a:endParaRPr lang="ru-RU"/>
        </a:p>
      </dgm:t>
    </dgm:pt>
    <dgm:pt modelId="{D778730D-FF2B-4C49-9707-7D8A02689700}" type="sibTrans" cxnId="{AEDC153C-E091-4EFC-8F81-759B08B17710}">
      <dgm:prSet/>
      <dgm:spPr/>
      <dgm:t>
        <a:bodyPr/>
        <a:lstStyle/>
        <a:p>
          <a:endParaRPr lang="ru-RU"/>
        </a:p>
      </dgm:t>
    </dgm:pt>
    <dgm:pt modelId="{C628CB3E-0F80-4143-9A7F-4695C2B5C859}">
      <dgm:prSet phldrT="[Текст]" custT="1"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2000" b="1" dirty="0" err="1" smtClean="0"/>
            <a:t>Кол-лективная</a:t>
          </a:r>
          <a:endParaRPr lang="ru-RU" sz="2000" b="1" dirty="0"/>
        </a:p>
      </dgm:t>
    </dgm:pt>
    <dgm:pt modelId="{0EAB04E1-8CCC-4EF7-9FBB-81455C791F00}" type="parTrans" cxnId="{F74B0282-46FE-49BA-85AD-409B0D76C2EA}">
      <dgm:prSet/>
      <dgm:spPr/>
      <dgm:t>
        <a:bodyPr/>
        <a:lstStyle/>
        <a:p>
          <a:endParaRPr lang="ru-RU"/>
        </a:p>
      </dgm:t>
    </dgm:pt>
    <dgm:pt modelId="{933F436B-BB4E-4D20-A441-27753553EC30}" type="sibTrans" cxnId="{F74B0282-46FE-49BA-85AD-409B0D76C2EA}">
      <dgm:prSet/>
      <dgm:spPr/>
      <dgm:t>
        <a:bodyPr/>
        <a:lstStyle/>
        <a:p>
          <a:endParaRPr lang="ru-RU"/>
        </a:p>
      </dgm:t>
    </dgm:pt>
    <dgm:pt modelId="{BCF50348-9EE8-4BB1-977F-402C2B7E456F}">
      <dgm:prSet phldrT="[Текст]" custT="1">
        <dgm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ru-RU" sz="2400" b="1" dirty="0" err="1" smtClean="0"/>
            <a:t>Очно-заочная</a:t>
          </a:r>
          <a:endParaRPr lang="ru-RU" sz="2400" b="1" dirty="0"/>
        </a:p>
      </dgm:t>
    </dgm:pt>
    <dgm:pt modelId="{9F968DDA-3678-4D58-87B6-7E2C7E7065E9}" type="parTrans" cxnId="{A2F4E17A-3D4B-4C9A-A608-3CA60F63B79A}">
      <dgm:prSet/>
      <dgm:spPr/>
      <dgm:t>
        <a:bodyPr/>
        <a:lstStyle/>
        <a:p>
          <a:endParaRPr lang="ru-RU"/>
        </a:p>
      </dgm:t>
    </dgm:pt>
    <dgm:pt modelId="{BA4B699B-00ED-4C43-9D53-8B8B7B73BB3C}" type="sibTrans" cxnId="{A2F4E17A-3D4B-4C9A-A608-3CA60F63B79A}">
      <dgm:prSet/>
      <dgm:spPr/>
      <dgm:t>
        <a:bodyPr/>
        <a:lstStyle/>
        <a:p>
          <a:endParaRPr lang="ru-RU"/>
        </a:p>
      </dgm:t>
    </dgm:pt>
    <dgm:pt modelId="{0CF27E6D-755E-4772-865B-5EFE670299F2}">
      <dgm:prSet phldrT="[Текст]" custT="1">
        <dgm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dgm:style>
      </dgm:prSet>
      <dgm:spPr/>
      <dgm:t>
        <a:bodyPr/>
        <a:lstStyle/>
        <a:p>
          <a:pPr algn="just"/>
          <a:r>
            <a:rPr lang="ru-RU" sz="2000" b="1" dirty="0" err="1" smtClean="0"/>
            <a:t>Модульно-рейтинго-вое</a:t>
          </a:r>
          <a:r>
            <a:rPr lang="ru-RU" sz="2000" b="1" dirty="0" smtClean="0"/>
            <a:t> обучение</a:t>
          </a:r>
          <a:endParaRPr lang="ru-RU" sz="2000" b="1" dirty="0"/>
        </a:p>
      </dgm:t>
    </dgm:pt>
    <dgm:pt modelId="{E29B3AD3-3148-4941-AF49-06D26470EFF2}" type="parTrans" cxnId="{8D3F892F-D71D-4A87-B879-9279D7AD2473}">
      <dgm:prSet/>
      <dgm:spPr/>
      <dgm:t>
        <a:bodyPr/>
        <a:lstStyle/>
        <a:p>
          <a:endParaRPr lang="ru-RU"/>
        </a:p>
      </dgm:t>
    </dgm:pt>
    <dgm:pt modelId="{A03C573F-124E-4624-B69C-0C997DC8A120}" type="sibTrans" cxnId="{8D3F892F-D71D-4A87-B879-9279D7AD2473}">
      <dgm:prSet/>
      <dgm:spPr/>
      <dgm:t>
        <a:bodyPr/>
        <a:lstStyle/>
        <a:p>
          <a:endParaRPr lang="ru-RU"/>
        </a:p>
      </dgm:t>
    </dgm:pt>
    <dgm:pt modelId="{8CACE221-E37D-4F24-880D-33512EABAD07}">
      <dgm:prSet custT="1"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2000" b="1" dirty="0" err="1" smtClean="0"/>
            <a:t>Груп-повая</a:t>
          </a:r>
          <a:endParaRPr lang="ru-RU" sz="2000" b="1" dirty="0"/>
        </a:p>
      </dgm:t>
    </dgm:pt>
    <dgm:pt modelId="{BE427D2D-7DB1-42AA-9FCB-A97BDC91D680}" type="parTrans" cxnId="{31B3A974-AF31-4FF9-8BB6-C64CF18F2365}">
      <dgm:prSet/>
      <dgm:spPr/>
      <dgm:t>
        <a:bodyPr/>
        <a:lstStyle/>
        <a:p>
          <a:endParaRPr lang="ru-RU"/>
        </a:p>
      </dgm:t>
    </dgm:pt>
    <dgm:pt modelId="{20F98929-BE91-4D2B-BCBC-4547A067C7D5}" type="sibTrans" cxnId="{31B3A974-AF31-4FF9-8BB6-C64CF18F2365}">
      <dgm:prSet/>
      <dgm:spPr/>
      <dgm:t>
        <a:bodyPr/>
        <a:lstStyle/>
        <a:p>
          <a:endParaRPr lang="ru-RU"/>
        </a:p>
      </dgm:t>
    </dgm:pt>
    <dgm:pt modelId="{B032EC48-B9FD-46CC-96EF-4F8E8B6F709B}">
      <dgm:prSet custT="1"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2000" b="1" dirty="0" err="1" smtClean="0"/>
            <a:t>Инди-видуа-льная</a:t>
          </a:r>
          <a:endParaRPr lang="ru-RU" sz="2000" b="1" dirty="0"/>
        </a:p>
      </dgm:t>
    </dgm:pt>
    <dgm:pt modelId="{D1CBA9BC-B9C8-4671-B166-3CAB95DAE57E}" type="parTrans" cxnId="{3BE8F05B-7053-4C55-A648-CFEDF3146332}">
      <dgm:prSet/>
      <dgm:spPr/>
      <dgm:t>
        <a:bodyPr/>
        <a:lstStyle/>
        <a:p>
          <a:endParaRPr lang="ru-RU"/>
        </a:p>
      </dgm:t>
    </dgm:pt>
    <dgm:pt modelId="{D36F9948-4AB8-4FDE-A1E8-2329DBEEB6D6}" type="sibTrans" cxnId="{3BE8F05B-7053-4C55-A648-CFEDF3146332}">
      <dgm:prSet/>
      <dgm:spPr/>
      <dgm:t>
        <a:bodyPr/>
        <a:lstStyle/>
        <a:p>
          <a:endParaRPr lang="ru-RU"/>
        </a:p>
      </dgm:t>
    </dgm:pt>
    <dgm:pt modelId="{7AC854D9-67DA-43F8-86DE-60F82D7E8615}">
      <dgm:prSet custT="1">
        <dgm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2000" b="1" dirty="0" err="1" smtClean="0"/>
            <a:t>Дистан-ционное</a:t>
          </a:r>
          <a:r>
            <a:rPr lang="ru-RU" sz="900" dirty="0" smtClean="0"/>
            <a:t> </a:t>
          </a:r>
          <a:r>
            <a:rPr lang="ru-RU" sz="2000" b="1" dirty="0" smtClean="0"/>
            <a:t>обучение</a:t>
          </a:r>
          <a:endParaRPr lang="ru-RU" sz="2000" b="1" dirty="0"/>
        </a:p>
      </dgm:t>
    </dgm:pt>
    <dgm:pt modelId="{C186585E-164C-4F92-BC9A-05A12A904FE4}" type="parTrans" cxnId="{53E5366A-09CA-4D5E-8B81-D0973FC2C555}">
      <dgm:prSet/>
      <dgm:spPr/>
      <dgm:t>
        <a:bodyPr/>
        <a:lstStyle/>
        <a:p>
          <a:endParaRPr lang="ru-RU"/>
        </a:p>
      </dgm:t>
    </dgm:pt>
    <dgm:pt modelId="{E7D5679D-6EE4-4185-B822-E711A0D39DE8}" type="sibTrans" cxnId="{53E5366A-09CA-4D5E-8B81-D0973FC2C555}">
      <dgm:prSet/>
      <dgm:spPr/>
      <dgm:t>
        <a:bodyPr/>
        <a:lstStyle/>
        <a:p>
          <a:endParaRPr lang="ru-RU"/>
        </a:p>
      </dgm:t>
    </dgm:pt>
    <dgm:pt modelId="{E354BB17-01D5-44F7-9FDF-24E8C4A934E1}" type="pres">
      <dgm:prSet presAssocID="{AB33384A-C32B-44EC-93C3-9B57244FBAA0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2261ACE0-1AD3-42C2-A8C3-3FEB3EC76128}" type="pres">
      <dgm:prSet presAssocID="{ED177AE8-A560-4157-BD21-DF247BDA2401}" presName="hierRoot1" presStyleCnt="0"/>
      <dgm:spPr/>
    </dgm:pt>
    <dgm:pt modelId="{12E00BF5-0753-4AAE-B620-90A5F856B0E9}" type="pres">
      <dgm:prSet presAssocID="{ED177AE8-A560-4157-BD21-DF247BDA2401}" presName="composite" presStyleCnt="0"/>
      <dgm:spPr/>
    </dgm:pt>
    <dgm:pt modelId="{44D1A723-4B3E-44E0-9FF5-9AD2D48D682B}" type="pres">
      <dgm:prSet presAssocID="{ED177AE8-A560-4157-BD21-DF247BDA2401}" presName="background" presStyleLbl="node0" presStyleIdx="0" presStyleCnt="1"/>
      <dgm:spPr/>
    </dgm:pt>
    <dgm:pt modelId="{49A3EDBB-B215-4C51-8E44-427DA961A3D9}" type="pres">
      <dgm:prSet presAssocID="{ED177AE8-A560-4157-BD21-DF247BDA2401}" presName="text" presStyleLbl="fgAcc0" presStyleIdx="0" presStyleCnt="1" custScaleX="307717" custScaleY="18689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BA86133-9956-4087-8AF7-5C4FF8FF275B}" type="pres">
      <dgm:prSet presAssocID="{ED177AE8-A560-4157-BD21-DF247BDA2401}" presName="hierChild2" presStyleCnt="0"/>
      <dgm:spPr/>
    </dgm:pt>
    <dgm:pt modelId="{C28A752B-AE3B-40D1-A75F-4235C8B57515}" type="pres">
      <dgm:prSet presAssocID="{B82BA540-4F06-450D-A495-5C5ABEF271BF}" presName="Name10" presStyleLbl="parChTrans1D2" presStyleIdx="0" presStyleCnt="2"/>
      <dgm:spPr/>
      <dgm:t>
        <a:bodyPr/>
        <a:lstStyle/>
        <a:p>
          <a:endParaRPr lang="ru-RU"/>
        </a:p>
      </dgm:t>
    </dgm:pt>
    <dgm:pt modelId="{D449DB63-8523-4A92-95A3-F364B135D304}" type="pres">
      <dgm:prSet presAssocID="{9FD2D70B-2D5C-467B-9630-4C9E93E1AA52}" presName="hierRoot2" presStyleCnt="0"/>
      <dgm:spPr/>
    </dgm:pt>
    <dgm:pt modelId="{BFB98D21-B5B4-4036-9E16-85BB32BAB082}" type="pres">
      <dgm:prSet presAssocID="{9FD2D70B-2D5C-467B-9630-4C9E93E1AA52}" presName="composite2" presStyleCnt="0"/>
      <dgm:spPr/>
    </dgm:pt>
    <dgm:pt modelId="{85FD3110-5FAB-4E5D-B30C-23129D911616}" type="pres">
      <dgm:prSet presAssocID="{9FD2D70B-2D5C-467B-9630-4C9E93E1AA52}" presName="background2" presStyleLbl="node2" presStyleIdx="0" presStyleCnt="2"/>
      <dgm:spPr/>
    </dgm:pt>
    <dgm:pt modelId="{F038E131-BBC9-4A2A-A045-30A30A97C86A}" type="pres">
      <dgm:prSet presAssocID="{9FD2D70B-2D5C-467B-9630-4C9E93E1AA52}" presName="text2" presStyleLbl="fgAcc2" presStyleIdx="0" presStyleCnt="2" custScaleX="353926" custScaleY="26702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4289E3A9-1A88-4DF6-A04B-B7C3215C8DA3}" type="pres">
      <dgm:prSet presAssocID="{9FD2D70B-2D5C-467B-9630-4C9E93E1AA52}" presName="hierChild3" presStyleCnt="0"/>
      <dgm:spPr/>
    </dgm:pt>
    <dgm:pt modelId="{4B7AB57B-95C0-403C-B72A-A0C4464DE4CC}" type="pres">
      <dgm:prSet presAssocID="{D1CBA9BC-B9C8-4671-B166-3CAB95DAE57E}" presName="Name17" presStyleLbl="parChTrans1D3" presStyleIdx="0" presStyleCnt="6"/>
      <dgm:spPr/>
      <dgm:t>
        <a:bodyPr/>
        <a:lstStyle/>
        <a:p>
          <a:endParaRPr lang="ru-RU"/>
        </a:p>
      </dgm:t>
    </dgm:pt>
    <dgm:pt modelId="{E679D851-567D-4A49-B224-E849395FE282}" type="pres">
      <dgm:prSet presAssocID="{B032EC48-B9FD-46CC-96EF-4F8E8B6F709B}" presName="hierRoot3" presStyleCnt="0"/>
      <dgm:spPr/>
    </dgm:pt>
    <dgm:pt modelId="{87630103-213D-4E2E-85F0-1CC14C434D10}" type="pres">
      <dgm:prSet presAssocID="{B032EC48-B9FD-46CC-96EF-4F8E8B6F709B}" presName="composite3" presStyleCnt="0"/>
      <dgm:spPr/>
    </dgm:pt>
    <dgm:pt modelId="{FC1054EE-EFE0-4FCF-A007-5C19BF7CE862}" type="pres">
      <dgm:prSet presAssocID="{B032EC48-B9FD-46CC-96EF-4F8E8B6F709B}" presName="background3" presStyleLbl="node3" presStyleIdx="0" presStyleCnt="6"/>
      <dgm:spPr/>
    </dgm:pt>
    <dgm:pt modelId="{84345DAD-E201-4482-8D21-ACBB5419A5C7}" type="pres">
      <dgm:prSet presAssocID="{B032EC48-B9FD-46CC-96EF-4F8E8B6F709B}" presName="text3" presStyleLbl="fgAcc3" presStyleIdx="0" presStyleCnt="6" custScaleX="152128" custScaleY="28592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BAAAAD0-B750-4DDA-8E44-DC393F83C1FE}" type="pres">
      <dgm:prSet presAssocID="{B032EC48-B9FD-46CC-96EF-4F8E8B6F709B}" presName="hierChild4" presStyleCnt="0"/>
      <dgm:spPr/>
    </dgm:pt>
    <dgm:pt modelId="{CBF25F7F-EF95-4E50-87D1-A8D08875E1F8}" type="pres">
      <dgm:prSet presAssocID="{1B388DE4-A962-4415-8DFB-60201609D741}" presName="Name17" presStyleLbl="parChTrans1D3" presStyleIdx="1" presStyleCnt="6"/>
      <dgm:spPr/>
      <dgm:t>
        <a:bodyPr/>
        <a:lstStyle/>
        <a:p>
          <a:endParaRPr lang="ru-RU"/>
        </a:p>
      </dgm:t>
    </dgm:pt>
    <dgm:pt modelId="{BE0F8E70-CDC9-4A94-85EF-00B767901393}" type="pres">
      <dgm:prSet presAssocID="{03CD855F-B4E6-4FCD-AE20-9811B042D75B}" presName="hierRoot3" presStyleCnt="0"/>
      <dgm:spPr/>
    </dgm:pt>
    <dgm:pt modelId="{29EC5588-71E9-44BA-8979-8E0044E52209}" type="pres">
      <dgm:prSet presAssocID="{03CD855F-B4E6-4FCD-AE20-9811B042D75B}" presName="composite3" presStyleCnt="0"/>
      <dgm:spPr/>
    </dgm:pt>
    <dgm:pt modelId="{2C8A9082-0D86-45BF-8411-BEDADBED025B}" type="pres">
      <dgm:prSet presAssocID="{03CD855F-B4E6-4FCD-AE20-9811B042D75B}" presName="background3" presStyleLbl="node3" presStyleIdx="1" presStyleCnt="6"/>
      <dgm:spPr/>
    </dgm:pt>
    <dgm:pt modelId="{07B3F7F8-0D88-4ECC-AF1D-B4DB33C98C0E}" type="pres">
      <dgm:prSet presAssocID="{03CD855F-B4E6-4FCD-AE20-9811B042D75B}" presName="text3" presStyleLbl="fgAcc3" presStyleIdx="1" presStyleCnt="6" custScaleX="111071" custScaleY="15381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7079AD11-AAEC-456D-8B6D-96A5073A78E6}" type="pres">
      <dgm:prSet presAssocID="{03CD855F-B4E6-4FCD-AE20-9811B042D75B}" presName="hierChild4" presStyleCnt="0"/>
      <dgm:spPr/>
    </dgm:pt>
    <dgm:pt modelId="{22476F9D-2B1A-468B-9AE0-A967FCE6B13C}" type="pres">
      <dgm:prSet presAssocID="{BE427D2D-7DB1-42AA-9FCB-A97BDC91D680}" presName="Name17" presStyleLbl="parChTrans1D3" presStyleIdx="2" presStyleCnt="6"/>
      <dgm:spPr/>
      <dgm:t>
        <a:bodyPr/>
        <a:lstStyle/>
        <a:p>
          <a:endParaRPr lang="ru-RU"/>
        </a:p>
      </dgm:t>
    </dgm:pt>
    <dgm:pt modelId="{248199DC-56B6-46D8-ACBE-266C37D13837}" type="pres">
      <dgm:prSet presAssocID="{8CACE221-E37D-4F24-880D-33512EABAD07}" presName="hierRoot3" presStyleCnt="0"/>
      <dgm:spPr/>
    </dgm:pt>
    <dgm:pt modelId="{1F3BA0AB-83E0-4541-B35F-9ABEAF0B387A}" type="pres">
      <dgm:prSet presAssocID="{8CACE221-E37D-4F24-880D-33512EABAD07}" presName="composite3" presStyleCnt="0"/>
      <dgm:spPr/>
    </dgm:pt>
    <dgm:pt modelId="{6B5BD0C4-D470-4B0D-8B4E-F5842F8CD571}" type="pres">
      <dgm:prSet presAssocID="{8CACE221-E37D-4F24-880D-33512EABAD07}" presName="background3" presStyleLbl="node3" presStyleIdx="2" presStyleCnt="6"/>
      <dgm:spPr/>
    </dgm:pt>
    <dgm:pt modelId="{44F3F6B1-D14F-44AA-BC61-9C02C50CD2B7}" type="pres">
      <dgm:prSet presAssocID="{8CACE221-E37D-4F24-880D-33512EABAD07}" presName="text3" presStyleLbl="fgAcc3" presStyleIdx="2" presStyleCnt="6" custScaleX="130357" custScaleY="24684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919286A-AD65-4262-A884-741EE95A9AA9}" type="pres">
      <dgm:prSet presAssocID="{8CACE221-E37D-4F24-880D-33512EABAD07}" presName="hierChild4" presStyleCnt="0"/>
      <dgm:spPr/>
    </dgm:pt>
    <dgm:pt modelId="{4AF1FB97-7954-4FB5-9052-F390ED842E22}" type="pres">
      <dgm:prSet presAssocID="{0EAB04E1-8CCC-4EF7-9FBB-81455C791F00}" presName="Name17" presStyleLbl="parChTrans1D3" presStyleIdx="3" presStyleCnt="6"/>
      <dgm:spPr/>
      <dgm:t>
        <a:bodyPr/>
        <a:lstStyle/>
        <a:p>
          <a:endParaRPr lang="ru-RU"/>
        </a:p>
      </dgm:t>
    </dgm:pt>
    <dgm:pt modelId="{F3595E0A-C0A6-4BF4-9C51-8A50E7184895}" type="pres">
      <dgm:prSet presAssocID="{C628CB3E-0F80-4143-9A7F-4695C2B5C859}" presName="hierRoot3" presStyleCnt="0"/>
      <dgm:spPr/>
    </dgm:pt>
    <dgm:pt modelId="{FB177C7B-E5AD-467F-B253-46E6F311B3E5}" type="pres">
      <dgm:prSet presAssocID="{C628CB3E-0F80-4143-9A7F-4695C2B5C859}" presName="composite3" presStyleCnt="0"/>
      <dgm:spPr/>
    </dgm:pt>
    <dgm:pt modelId="{C3343187-3DD1-497E-A8D6-10BC5FCCFB87}" type="pres">
      <dgm:prSet presAssocID="{C628CB3E-0F80-4143-9A7F-4695C2B5C859}" presName="background3" presStyleLbl="node3" presStyleIdx="3" presStyleCnt="6"/>
      <dgm:spPr/>
    </dgm:pt>
    <dgm:pt modelId="{F46A3DAE-E14A-41DA-AB8F-ABAF9195E6A6}" type="pres">
      <dgm:prSet presAssocID="{C628CB3E-0F80-4143-9A7F-4695C2B5C859}" presName="text3" presStyleLbl="fgAcc3" presStyleIdx="3" presStyleCnt="6" custScaleX="122526" custScaleY="25474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877BEBB-9AEC-4C17-9F25-2098BDFCF1ED}" type="pres">
      <dgm:prSet presAssocID="{C628CB3E-0F80-4143-9A7F-4695C2B5C859}" presName="hierChild4" presStyleCnt="0"/>
      <dgm:spPr/>
    </dgm:pt>
    <dgm:pt modelId="{4BE1F400-D1F5-4123-B0E8-5149B4AC3491}" type="pres">
      <dgm:prSet presAssocID="{9F968DDA-3678-4D58-87B6-7E2C7E7065E9}" presName="Name10" presStyleLbl="parChTrans1D2" presStyleIdx="1" presStyleCnt="2"/>
      <dgm:spPr/>
      <dgm:t>
        <a:bodyPr/>
        <a:lstStyle/>
        <a:p>
          <a:endParaRPr lang="ru-RU"/>
        </a:p>
      </dgm:t>
    </dgm:pt>
    <dgm:pt modelId="{07FDE919-F03A-44A7-8BAE-8F5C94AACBE3}" type="pres">
      <dgm:prSet presAssocID="{BCF50348-9EE8-4BB1-977F-402C2B7E456F}" presName="hierRoot2" presStyleCnt="0"/>
      <dgm:spPr/>
    </dgm:pt>
    <dgm:pt modelId="{BEE1A08A-5D37-4C5A-A74B-479C1943B929}" type="pres">
      <dgm:prSet presAssocID="{BCF50348-9EE8-4BB1-977F-402C2B7E456F}" presName="composite2" presStyleCnt="0"/>
      <dgm:spPr/>
    </dgm:pt>
    <dgm:pt modelId="{0D8A990B-F341-4BC1-A1D0-7C03B2651DA1}" type="pres">
      <dgm:prSet presAssocID="{BCF50348-9EE8-4BB1-977F-402C2B7E456F}" presName="background2" presStyleLbl="node2" presStyleIdx="1" presStyleCnt="2"/>
      <dgm:spPr/>
    </dgm:pt>
    <dgm:pt modelId="{09594203-E163-4766-948E-AD874BB77D7F}" type="pres">
      <dgm:prSet presAssocID="{BCF50348-9EE8-4BB1-977F-402C2B7E456F}" presName="text2" presStyleLbl="fgAcc2" presStyleIdx="1" presStyleCnt="2" custScaleX="294955" custScaleY="24386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93725D13-3321-43DF-A6E0-1C95F56BBB82}" type="pres">
      <dgm:prSet presAssocID="{BCF50348-9EE8-4BB1-977F-402C2B7E456F}" presName="hierChild3" presStyleCnt="0"/>
      <dgm:spPr/>
    </dgm:pt>
    <dgm:pt modelId="{B1B632C1-7B5E-4E61-BFA1-C4E8C5840259}" type="pres">
      <dgm:prSet presAssocID="{E29B3AD3-3148-4941-AF49-06D26470EFF2}" presName="Name17" presStyleLbl="parChTrans1D3" presStyleIdx="4" presStyleCnt="6"/>
      <dgm:spPr/>
      <dgm:t>
        <a:bodyPr/>
        <a:lstStyle/>
        <a:p>
          <a:endParaRPr lang="ru-RU"/>
        </a:p>
      </dgm:t>
    </dgm:pt>
    <dgm:pt modelId="{1413CA6C-6DFB-4F39-BF0A-C9B99E7440DE}" type="pres">
      <dgm:prSet presAssocID="{0CF27E6D-755E-4772-865B-5EFE670299F2}" presName="hierRoot3" presStyleCnt="0"/>
      <dgm:spPr/>
    </dgm:pt>
    <dgm:pt modelId="{13F3CF58-3B15-45CE-B9E7-301D57AE2424}" type="pres">
      <dgm:prSet presAssocID="{0CF27E6D-755E-4772-865B-5EFE670299F2}" presName="composite3" presStyleCnt="0"/>
      <dgm:spPr/>
    </dgm:pt>
    <dgm:pt modelId="{25E9C9A9-B8E3-48E8-BCF8-1F6AFBDB3277}" type="pres">
      <dgm:prSet presAssocID="{0CF27E6D-755E-4772-865B-5EFE670299F2}" presName="background3" presStyleLbl="node3" presStyleIdx="4" presStyleCnt="6"/>
      <dgm:spPr/>
    </dgm:pt>
    <dgm:pt modelId="{140EF22F-E103-44EC-9F43-718B88A0F4CC}" type="pres">
      <dgm:prSet presAssocID="{0CF27E6D-755E-4772-865B-5EFE670299F2}" presName="text3" presStyleLbl="fgAcc3" presStyleIdx="4" presStyleCnt="6" custScaleX="235325" custScaleY="37120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370245E-FA1E-4C1C-BCA4-07D4B9366165}" type="pres">
      <dgm:prSet presAssocID="{0CF27E6D-755E-4772-865B-5EFE670299F2}" presName="hierChild4" presStyleCnt="0"/>
      <dgm:spPr/>
    </dgm:pt>
    <dgm:pt modelId="{D9009FBF-9C7A-459F-80A2-99A5EB10FCCF}" type="pres">
      <dgm:prSet presAssocID="{C186585E-164C-4F92-BC9A-05A12A904FE4}" presName="Name17" presStyleLbl="parChTrans1D3" presStyleIdx="5" presStyleCnt="6"/>
      <dgm:spPr/>
      <dgm:t>
        <a:bodyPr/>
        <a:lstStyle/>
        <a:p>
          <a:endParaRPr lang="ru-RU"/>
        </a:p>
      </dgm:t>
    </dgm:pt>
    <dgm:pt modelId="{EA2DDE80-ECFF-4EB9-8428-C3B969A8148B}" type="pres">
      <dgm:prSet presAssocID="{7AC854D9-67DA-43F8-86DE-60F82D7E8615}" presName="hierRoot3" presStyleCnt="0"/>
      <dgm:spPr/>
    </dgm:pt>
    <dgm:pt modelId="{3846A1C6-1971-477E-AFC4-7DA7E22B4F7A}" type="pres">
      <dgm:prSet presAssocID="{7AC854D9-67DA-43F8-86DE-60F82D7E8615}" presName="composite3" presStyleCnt="0"/>
      <dgm:spPr/>
    </dgm:pt>
    <dgm:pt modelId="{79EFC73A-5383-4144-9F02-ABEBBFFDAD45}" type="pres">
      <dgm:prSet presAssocID="{7AC854D9-67DA-43F8-86DE-60F82D7E8615}" presName="background3" presStyleLbl="node3" presStyleIdx="5" presStyleCnt="6"/>
      <dgm:spPr/>
    </dgm:pt>
    <dgm:pt modelId="{5386F5FC-4BE6-4CE3-BD8D-3C535AE2D413}" type="pres">
      <dgm:prSet presAssocID="{7AC854D9-67DA-43F8-86DE-60F82D7E8615}" presName="text3" presStyleLbl="fgAcc3" presStyleIdx="5" presStyleCnt="6" custScaleX="213742" custScaleY="273361" custLinFactNeighborX="-18153" custLinFactNeighborY="1919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F614DEC-B8B0-48EF-B09B-2DB0AD5FE789}" type="pres">
      <dgm:prSet presAssocID="{7AC854D9-67DA-43F8-86DE-60F82D7E8615}" presName="hierChild4" presStyleCnt="0"/>
      <dgm:spPr/>
    </dgm:pt>
  </dgm:ptLst>
  <dgm:cxnLst>
    <dgm:cxn modelId="{53E5366A-09CA-4D5E-8B81-D0973FC2C555}" srcId="{BCF50348-9EE8-4BB1-977F-402C2B7E456F}" destId="{7AC854D9-67DA-43F8-86DE-60F82D7E8615}" srcOrd="1" destOrd="0" parTransId="{C186585E-164C-4F92-BC9A-05A12A904FE4}" sibTransId="{E7D5679D-6EE4-4185-B822-E711A0D39DE8}"/>
    <dgm:cxn modelId="{79514DDD-427C-4A8B-80E2-09A9BE2A3977}" srcId="{ED177AE8-A560-4157-BD21-DF247BDA2401}" destId="{9FD2D70B-2D5C-467B-9630-4C9E93E1AA52}" srcOrd="0" destOrd="0" parTransId="{B82BA540-4F06-450D-A495-5C5ABEF271BF}" sibTransId="{05842353-DEFD-40F9-90FB-E57DE11C2989}"/>
    <dgm:cxn modelId="{E8CC1906-29A5-408C-8736-0E59CB47CBCF}" type="presOf" srcId="{03CD855F-B4E6-4FCD-AE20-9811B042D75B}" destId="{07B3F7F8-0D88-4ECC-AF1D-B4DB33C98C0E}" srcOrd="0" destOrd="0" presId="urn:microsoft.com/office/officeart/2005/8/layout/hierarchy1"/>
    <dgm:cxn modelId="{A2F4E17A-3D4B-4C9A-A608-3CA60F63B79A}" srcId="{ED177AE8-A560-4157-BD21-DF247BDA2401}" destId="{BCF50348-9EE8-4BB1-977F-402C2B7E456F}" srcOrd="1" destOrd="0" parTransId="{9F968DDA-3678-4D58-87B6-7E2C7E7065E9}" sibTransId="{BA4B699B-00ED-4C43-9D53-8B8B7B73BB3C}"/>
    <dgm:cxn modelId="{99CC9361-2EF6-4311-9503-768497D9B174}" type="presOf" srcId="{C628CB3E-0F80-4143-9A7F-4695C2B5C859}" destId="{F46A3DAE-E14A-41DA-AB8F-ABAF9195E6A6}" srcOrd="0" destOrd="0" presId="urn:microsoft.com/office/officeart/2005/8/layout/hierarchy1"/>
    <dgm:cxn modelId="{1E59079B-A675-4BE5-A51B-269C0B32C760}" type="presOf" srcId="{9FD2D70B-2D5C-467B-9630-4C9E93E1AA52}" destId="{F038E131-BBC9-4A2A-A045-30A30A97C86A}" srcOrd="0" destOrd="0" presId="urn:microsoft.com/office/officeart/2005/8/layout/hierarchy1"/>
    <dgm:cxn modelId="{343959D5-BEE9-4F81-B2C6-DA6766E710CD}" type="presOf" srcId="{E29B3AD3-3148-4941-AF49-06D26470EFF2}" destId="{B1B632C1-7B5E-4E61-BFA1-C4E8C5840259}" srcOrd="0" destOrd="0" presId="urn:microsoft.com/office/officeart/2005/8/layout/hierarchy1"/>
    <dgm:cxn modelId="{919C87DE-E10F-4434-A0FE-E0DDD2FA2490}" type="presOf" srcId="{B032EC48-B9FD-46CC-96EF-4F8E8B6F709B}" destId="{84345DAD-E201-4482-8D21-ACBB5419A5C7}" srcOrd="0" destOrd="0" presId="urn:microsoft.com/office/officeart/2005/8/layout/hierarchy1"/>
    <dgm:cxn modelId="{F6F000E8-13C7-47F5-BD9B-34D87CB2E2CF}" srcId="{AB33384A-C32B-44EC-93C3-9B57244FBAA0}" destId="{ED177AE8-A560-4157-BD21-DF247BDA2401}" srcOrd="0" destOrd="0" parTransId="{81DFC07E-993A-42BC-B755-654B31D42E65}" sibTransId="{509108F3-6FA8-40F7-BFC4-A4652F2C329B}"/>
    <dgm:cxn modelId="{C5624DB0-AF37-4F72-8C28-1904905A0959}" type="presOf" srcId="{BCF50348-9EE8-4BB1-977F-402C2B7E456F}" destId="{09594203-E163-4766-948E-AD874BB77D7F}" srcOrd="0" destOrd="0" presId="urn:microsoft.com/office/officeart/2005/8/layout/hierarchy1"/>
    <dgm:cxn modelId="{DE24EB6F-B1FC-432B-A29E-543F79E18B10}" type="presOf" srcId="{ED177AE8-A560-4157-BD21-DF247BDA2401}" destId="{49A3EDBB-B215-4C51-8E44-427DA961A3D9}" srcOrd="0" destOrd="0" presId="urn:microsoft.com/office/officeart/2005/8/layout/hierarchy1"/>
    <dgm:cxn modelId="{933281E6-4919-44C7-A544-035559396F05}" type="presOf" srcId="{D1CBA9BC-B9C8-4671-B166-3CAB95DAE57E}" destId="{4B7AB57B-95C0-403C-B72A-A0C4464DE4CC}" srcOrd="0" destOrd="0" presId="urn:microsoft.com/office/officeart/2005/8/layout/hierarchy1"/>
    <dgm:cxn modelId="{D5E71046-A5E9-43E7-8D56-0F083EF42621}" type="presOf" srcId="{1B388DE4-A962-4415-8DFB-60201609D741}" destId="{CBF25F7F-EF95-4E50-87D1-A8D08875E1F8}" srcOrd="0" destOrd="0" presId="urn:microsoft.com/office/officeart/2005/8/layout/hierarchy1"/>
    <dgm:cxn modelId="{A7E3B6B1-C046-4CF1-A280-0CA6667BEA57}" type="presOf" srcId="{B82BA540-4F06-450D-A495-5C5ABEF271BF}" destId="{C28A752B-AE3B-40D1-A75F-4235C8B57515}" srcOrd="0" destOrd="0" presId="urn:microsoft.com/office/officeart/2005/8/layout/hierarchy1"/>
    <dgm:cxn modelId="{31B3A974-AF31-4FF9-8BB6-C64CF18F2365}" srcId="{9FD2D70B-2D5C-467B-9630-4C9E93E1AA52}" destId="{8CACE221-E37D-4F24-880D-33512EABAD07}" srcOrd="2" destOrd="0" parTransId="{BE427D2D-7DB1-42AA-9FCB-A97BDC91D680}" sibTransId="{20F98929-BE91-4D2B-BCBC-4547A067C7D5}"/>
    <dgm:cxn modelId="{AEDC153C-E091-4EFC-8F81-759B08B17710}" srcId="{9FD2D70B-2D5C-467B-9630-4C9E93E1AA52}" destId="{03CD855F-B4E6-4FCD-AE20-9811B042D75B}" srcOrd="1" destOrd="0" parTransId="{1B388DE4-A962-4415-8DFB-60201609D741}" sibTransId="{D778730D-FF2B-4C49-9707-7D8A02689700}"/>
    <dgm:cxn modelId="{71094382-F688-44AD-8EB6-FB538FB77A56}" type="presOf" srcId="{AB33384A-C32B-44EC-93C3-9B57244FBAA0}" destId="{E354BB17-01D5-44F7-9FDF-24E8C4A934E1}" srcOrd="0" destOrd="0" presId="urn:microsoft.com/office/officeart/2005/8/layout/hierarchy1"/>
    <dgm:cxn modelId="{3BE8F05B-7053-4C55-A648-CFEDF3146332}" srcId="{9FD2D70B-2D5C-467B-9630-4C9E93E1AA52}" destId="{B032EC48-B9FD-46CC-96EF-4F8E8B6F709B}" srcOrd="0" destOrd="0" parTransId="{D1CBA9BC-B9C8-4671-B166-3CAB95DAE57E}" sibTransId="{D36F9948-4AB8-4FDE-A1E8-2329DBEEB6D6}"/>
    <dgm:cxn modelId="{4742B3D9-AE7D-49BE-831C-340CA002BAF2}" type="presOf" srcId="{C186585E-164C-4F92-BC9A-05A12A904FE4}" destId="{D9009FBF-9C7A-459F-80A2-99A5EB10FCCF}" srcOrd="0" destOrd="0" presId="urn:microsoft.com/office/officeart/2005/8/layout/hierarchy1"/>
    <dgm:cxn modelId="{B2487F41-F3F7-40B9-A8BF-9041F0B1B951}" type="presOf" srcId="{7AC854D9-67DA-43F8-86DE-60F82D7E8615}" destId="{5386F5FC-4BE6-4CE3-BD8D-3C535AE2D413}" srcOrd="0" destOrd="0" presId="urn:microsoft.com/office/officeart/2005/8/layout/hierarchy1"/>
    <dgm:cxn modelId="{F74B0282-46FE-49BA-85AD-409B0D76C2EA}" srcId="{9FD2D70B-2D5C-467B-9630-4C9E93E1AA52}" destId="{C628CB3E-0F80-4143-9A7F-4695C2B5C859}" srcOrd="3" destOrd="0" parTransId="{0EAB04E1-8CCC-4EF7-9FBB-81455C791F00}" sibTransId="{933F436B-BB4E-4D20-A441-27753553EC30}"/>
    <dgm:cxn modelId="{35F829D7-A8BD-45B6-B1CF-0833F31FA2B8}" type="presOf" srcId="{0EAB04E1-8CCC-4EF7-9FBB-81455C791F00}" destId="{4AF1FB97-7954-4FB5-9052-F390ED842E22}" srcOrd="0" destOrd="0" presId="urn:microsoft.com/office/officeart/2005/8/layout/hierarchy1"/>
    <dgm:cxn modelId="{F15D86A2-3C31-4132-B27C-5E20D61EBCC2}" type="presOf" srcId="{8CACE221-E37D-4F24-880D-33512EABAD07}" destId="{44F3F6B1-D14F-44AA-BC61-9C02C50CD2B7}" srcOrd="0" destOrd="0" presId="urn:microsoft.com/office/officeart/2005/8/layout/hierarchy1"/>
    <dgm:cxn modelId="{82825089-D4FC-41AB-8F5B-2850B269562F}" type="presOf" srcId="{BE427D2D-7DB1-42AA-9FCB-A97BDC91D680}" destId="{22476F9D-2B1A-468B-9AE0-A967FCE6B13C}" srcOrd="0" destOrd="0" presId="urn:microsoft.com/office/officeart/2005/8/layout/hierarchy1"/>
    <dgm:cxn modelId="{8D3F892F-D71D-4A87-B879-9279D7AD2473}" srcId="{BCF50348-9EE8-4BB1-977F-402C2B7E456F}" destId="{0CF27E6D-755E-4772-865B-5EFE670299F2}" srcOrd="0" destOrd="0" parTransId="{E29B3AD3-3148-4941-AF49-06D26470EFF2}" sibTransId="{A03C573F-124E-4624-B69C-0C997DC8A120}"/>
    <dgm:cxn modelId="{1C70B9A3-7052-43DB-B5F3-E072F322C638}" type="presOf" srcId="{0CF27E6D-755E-4772-865B-5EFE670299F2}" destId="{140EF22F-E103-44EC-9F43-718B88A0F4CC}" srcOrd="0" destOrd="0" presId="urn:microsoft.com/office/officeart/2005/8/layout/hierarchy1"/>
    <dgm:cxn modelId="{F1B2E604-EBD5-45D1-BBC1-760C5E550176}" type="presOf" srcId="{9F968DDA-3678-4D58-87B6-7E2C7E7065E9}" destId="{4BE1F400-D1F5-4123-B0E8-5149B4AC3491}" srcOrd="0" destOrd="0" presId="urn:microsoft.com/office/officeart/2005/8/layout/hierarchy1"/>
    <dgm:cxn modelId="{38E9DF1E-C792-4995-B67B-A85FFF681BE6}" type="presParOf" srcId="{E354BB17-01D5-44F7-9FDF-24E8C4A934E1}" destId="{2261ACE0-1AD3-42C2-A8C3-3FEB3EC76128}" srcOrd="0" destOrd="0" presId="urn:microsoft.com/office/officeart/2005/8/layout/hierarchy1"/>
    <dgm:cxn modelId="{6A34A0E6-83B1-44B3-9868-B746044842C1}" type="presParOf" srcId="{2261ACE0-1AD3-42C2-A8C3-3FEB3EC76128}" destId="{12E00BF5-0753-4AAE-B620-90A5F856B0E9}" srcOrd="0" destOrd="0" presId="urn:microsoft.com/office/officeart/2005/8/layout/hierarchy1"/>
    <dgm:cxn modelId="{2D62823F-B075-40F8-BC31-E548E5C57179}" type="presParOf" srcId="{12E00BF5-0753-4AAE-B620-90A5F856B0E9}" destId="{44D1A723-4B3E-44E0-9FF5-9AD2D48D682B}" srcOrd="0" destOrd="0" presId="urn:microsoft.com/office/officeart/2005/8/layout/hierarchy1"/>
    <dgm:cxn modelId="{7E3929F6-4F3B-409D-A40D-5D139DF14D9C}" type="presParOf" srcId="{12E00BF5-0753-4AAE-B620-90A5F856B0E9}" destId="{49A3EDBB-B215-4C51-8E44-427DA961A3D9}" srcOrd="1" destOrd="0" presId="urn:microsoft.com/office/officeart/2005/8/layout/hierarchy1"/>
    <dgm:cxn modelId="{40BBAC01-64BD-4B7A-8022-D5284704A228}" type="presParOf" srcId="{2261ACE0-1AD3-42C2-A8C3-3FEB3EC76128}" destId="{CBA86133-9956-4087-8AF7-5C4FF8FF275B}" srcOrd="1" destOrd="0" presId="urn:microsoft.com/office/officeart/2005/8/layout/hierarchy1"/>
    <dgm:cxn modelId="{52541ABE-369D-4B6E-AC85-240722A9F280}" type="presParOf" srcId="{CBA86133-9956-4087-8AF7-5C4FF8FF275B}" destId="{C28A752B-AE3B-40D1-A75F-4235C8B57515}" srcOrd="0" destOrd="0" presId="urn:microsoft.com/office/officeart/2005/8/layout/hierarchy1"/>
    <dgm:cxn modelId="{6064989C-2A04-4BD8-8DE7-6C55E570D3A4}" type="presParOf" srcId="{CBA86133-9956-4087-8AF7-5C4FF8FF275B}" destId="{D449DB63-8523-4A92-95A3-F364B135D304}" srcOrd="1" destOrd="0" presId="urn:microsoft.com/office/officeart/2005/8/layout/hierarchy1"/>
    <dgm:cxn modelId="{42454EE7-72E1-4BC5-BD05-86C7715BDD51}" type="presParOf" srcId="{D449DB63-8523-4A92-95A3-F364B135D304}" destId="{BFB98D21-B5B4-4036-9E16-85BB32BAB082}" srcOrd="0" destOrd="0" presId="urn:microsoft.com/office/officeart/2005/8/layout/hierarchy1"/>
    <dgm:cxn modelId="{96B0F3FE-D77D-430E-96D2-793B017A586B}" type="presParOf" srcId="{BFB98D21-B5B4-4036-9E16-85BB32BAB082}" destId="{85FD3110-5FAB-4E5D-B30C-23129D911616}" srcOrd="0" destOrd="0" presId="urn:microsoft.com/office/officeart/2005/8/layout/hierarchy1"/>
    <dgm:cxn modelId="{25C48552-DF76-4A4D-989C-A5B4545A5FF9}" type="presParOf" srcId="{BFB98D21-B5B4-4036-9E16-85BB32BAB082}" destId="{F038E131-BBC9-4A2A-A045-30A30A97C86A}" srcOrd="1" destOrd="0" presId="urn:microsoft.com/office/officeart/2005/8/layout/hierarchy1"/>
    <dgm:cxn modelId="{945FD61B-38BE-4EFC-A7DB-017A6E872565}" type="presParOf" srcId="{D449DB63-8523-4A92-95A3-F364B135D304}" destId="{4289E3A9-1A88-4DF6-A04B-B7C3215C8DA3}" srcOrd="1" destOrd="0" presId="urn:microsoft.com/office/officeart/2005/8/layout/hierarchy1"/>
    <dgm:cxn modelId="{CC33A840-B972-45AD-A76D-CE053C49E8F2}" type="presParOf" srcId="{4289E3A9-1A88-4DF6-A04B-B7C3215C8DA3}" destId="{4B7AB57B-95C0-403C-B72A-A0C4464DE4CC}" srcOrd="0" destOrd="0" presId="urn:microsoft.com/office/officeart/2005/8/layout/hierarchy1"/>
    <dgm:cxn modelId="{3D9F1A60-B641-4399-A1FE-C726947CDA0C}" type="presParOf" srcId="{4289E3A9-1A88-4DF6-A04B-B7C3215C8DA3}" destId="{E679D851-567D-4A49-B224-E849395FE282}" srcOrd="1" destOrd="0" presId="urn:microsoft.com/office/officeart/2005/8/layout/hierarchy1"/>
    <dgm:cxn modelId="{9A70F0C9-6300-40C5-BF34-996A33CA0D6E}" type="presParOf" srcId="{E679D851-567D-4A49-B224-E849395FE282}" destId="{87630103-213D-4E2E-85F0-1CC14C434D10}" srcOrd="0" destOrd="0" presId="urn:microsoft.com/office/officeart/2005/8/layout/hierarchy1"/>
    <dgm:cxn modelId="{CE5828BE-4057-403E-BE11-1570B31E6440}" type="presParOf" srcId="{87630103-213D-4E2E-85F0-1CC14C434D10}" destId="{FC1054EE-EFE0-4FCF-A007-5C19BF7CE862}" srcOrd="0" destOrd="0" presId="urn:microsoft.com/office/officeart/2005/8/layout/hierarchy1"/>
    <dgm:cxn modelId="{7F7E1D4F-BDC0-4A1B-8D03-6A47D48B76F1}" type="presParOf" srcId="{87630103-213D-4E2E-85F0-1CC14C434D10}" destId="{84345DAD-E201-4482-8D21-ACBB5419A5C7}" srcOrd="1" destOrd="0" presId="urn:microsoft.com/office/officeart/2005/8/layout/hierarchy1"/>
    <dgm:cxn modelId="{9D4376C3-A876-4766-8038-10D8E09EEEF3}" type="presParOf" srcId="{E679D851-567D-4A49-B224-E849395FE282}" destId="{BBAAAAD0-B750-4DDA-8E44-DC393F83C1FE}" srcOrd="1" destOrd="0" presId="urn:microsoft.com/office/officeart/2005/8/layout/hierarchy1"/>
    <dgm:cxn modelId="{32118453-9678-4E65-A034-794B17B9E0D3}" type="presParOf" srcId="{4289E3A9-1A88-4DF6-A04B-B7C3215C8DA3}" destId="{CBF25F7F-EF95-4E50-87D1-A8D08875E1F8}" srcOrd="2" destOrd="0" presId="urn:microsoft.com/office/officeart/2005/8/layout/hierarchy1"/>
    <dgm:cxn modelId="{BF374761-0C81-4305-8C38-4ECC3DF61933}" type="presParOf" srcId="{4289E3A9-1A88-4DF6-A04B-B7C3215C8DA3}" destId="{BE0F8E70-CDC9-4A94-85EF-00B767901393}" srcOrd="3" destOrd="0" presId="urn:microsoft.com/office/officeart/2005/8/layout/hierarchy1"/>
    <dgm:cxn modelId="{47A1FD1C-7682-4B7A-8F2F-8D2D9B28F1B2}" type="presParOf" srcId="{BE0F8E70-CDC9-4A94-85EF-00B767901393}" destId="{29EC5588-71E9-44BA-8979-8E0044E52209}" srcOrd="0" destOrd="0" presId="urn:microsoft.com/office/officeart/2005/8/layout/hierarchy1"/>
    <dgm:cxn modelId="{2606EA55-2EDC-44EB-8C1D-FFC0B0DA5B41}" type="presParOf" srcId="{29EC5588-71E9-44BA-8979-8E0044E52209}" destId="{2C8A9082-0D86-45BF-8411-BEDADBED025B}" srcOrd="0" destOrd="0" presId="urn:microsoft.com/office/officeart/2005/8/layout/hierarchy1"/>
    <dgm:cxn modelId="{FFFB0167-9726-423D-9C2C-8DDEE92FE023}" type="presParOf" srcId="{29EC5588-71E9-44BA-8979-8E0044E52209}" destId="{07B3F7F8-0D88-4ECC-AF1D-B4DB33C98C0E}" srcOrd="1" destOrd="0" presId="urn:microsoft.com/office/officeart/2005/8/layout/hierarchy1"/>
    <dgm:cxn modelId="{446DE96F-F291-479A-B333-554FCF252419}" type="presParOf" srcId="{BE0F8E70-CDC9-4A94-85EF-00B767901393}" destId="{7079AD11-AAEC-456D-8B6D-96A5073A78E6}" srcOrd="1" destOrd="0" presId="urn:microsoft.com/office/officeart/2005/8/layout/hierarchy1"/>
    <dgm:cxn modelId="{B669C41A-3103-4576-80B9-ADBCE3E5A2A4}" type="presParOf" srcId="{4289E3A9-1A88-4DF6-A04B-B7C3215C8DA3}" destId="{22476F9D-2B1A-468B-9AE0-A967FCE6B13C}" srcOrd="4" destOrd="0" presId="urn:microsoft.com/office/officeart/2005/8/layout/hierarchy1"/>
    <dgm:cxn modelId="{413E215A-398A-41D0-851D-32AA1AD74C5F}" type="presParOf" srcId="{4289E3A9-1A88-4DF6-A04B-B7C3215C8DA3}" destId="{248199DC-56B6-46D8-ACBE-266C37D13837}" srcOrd="5" destOrd="0" presId="urn:microsoft.com/office/officeart/2005/8/layout/hierarchy1"/>
    <dgm:cxn modelId="{2B524A97-C66C-4503-B647-210F809A3541}" type="presParOf" srcId="{248199DC-56B6-46D8-ACBE-266C37D13837}" destId="{1F3BA0AB-83E0-4541-B35F-9ABEAF0B387A}" srcOrd="0" destOrd="0" presId="urn:microsoft.com/office/officeart/2005/8/layout/hierarchy1"/>
    <dgm:cxn modelId="{6D1BEA92-CCE0-4133-874B-573585680A2C}" type="presParOf" srcId="{1F3BA0AB-83E0-4541-B35F-9ABEAF0B387A}" destId="{6B5BD0C4-D470-4B0D-8B4E-F5842F8CD571}" srcOrd="0" destOrd="0" presId="urn:microsoft.com/office/officeart/2005/8/layout/hierarchy1"/>
    <dgm:cxn modelId="{F09DEA29-A012-4F35-AFEE-4758E6788D4A}" type="presParOf" srcId="{1F3BA0AB-83E0-4541-B35F-9ABEAF0B387A}" destId="{44F3F6B1-D14F-44AA-BC61-9C02C50CD2B7}" srcOrd="1" destOrd="0" presId="urn:microsoft.com/office/officeart/2005/8/layout/hierarchy1"/>
    <dgm:cxn modelId="{09134E16-FA32-41B6-B378-AFE8A40A7771}" type="presParOf" srcId="{248199DC-56B6-46D8-ACBE-266C37D13837}" destId="{E919286A-AD65-4262-A884-741EE95A9AA9}" srcOrd="1" destOrd="0" presId="urn:microsoft.com/office/officeart/2005/8/layout/hierarchy1"/>
    <dgm:cxn modelId="{DB27BD79-62E1-4E30-8003-9875796B833F}" type="presParOf" srcId="{4289E3A9-1A88-4DF6-A04B-B7C3215C8DA3}" destId="{4AF1FB97-7954-4FB5-9052-F390ED842E22}" srcOrd="6" destOrd="0" presId="urn:microsoft.com/office/officeart/2005/8/layout/hierarchy1"/>
    <dgm:cxn modelId="{B4A69DD1-F1F8-4241-A6BD-1A9B223FBAD3}" type="presParOf" srcId="{4289E3A9-1A88-4DF6-A04B-B7C3215C8DA3}" destId="{F3595E0A-C0A6-4BF4-9C51-8A50E7184895}" srcOrd="7" destOrd="0" presId="urn:microsoft.com/office/officeart/2005/8/layout/hierarchy1"/>
    <dgm:cxn modelId="{D3E87950-BDBB-41D1-8A85-03182C9FEB20}" type="presParOf" srcId="{F3595E0A-C0A6-4BF4-9C51-8A50E7184895}" destId="{FB177C7B-E5AD-467F-B253-46E6F311B3E5}" srcOrd="0" destOrd="0" presId="urn:microsoft.com/office/officeart/2005/8/layout/hierarchy1"/>
    <dgm:cxn modelId="{F654801A-0CA4-4395-BB9C-1CF1BD5ECFB9}" type="presParOf" srcId="{FB177C7B-E5AD-467F-B253-46E6F311B3E5}" destId="{C3343187-3DD1-497E-A8D6-10BC5FCCFB87}" srcOrd="0" destOrd="0" presId="urn:microsoft.com/office/officeart/2005/8/layout/hierarchy1"/>
    <dgm:cxn modelId="{DCD873D5-49C1-4091-B7AD-708A7790CF12}" type="presParOf" srcId="{FB177C7B-E5AD-467F-B253-46E6F311B3E5}" destId="{F46A3DAE-E14A-41DA-AB8F-ABAF9195E6A6}" srcOrd="1" destOrd="0" presId="urn:microsoft.com/office/officeart/2005/8/layout/hierarchy1"/>
    <dgm:cxn modelId="{80C77E2A-03C8-4129-9AB9-4B6095B7B749}" type="presParOf" srcId="{F3595E0A-C0A6-4BF4-9C51-8A50E7184895}" destId="{8877BEBB-9AEC-4C17-9F25-2098BDFCF1ED}" srcOrd="1" destOrd="0" presId="urn:microsoft.com/office/officeart/2005/8/layout/hierarchy1"/>
    <dgm:cxn modelId="{A8AF4743-A5CB-4263-80D9-4DDF1745A2A7}" type="presParOf" srcId="{CBA86133-9956-4087-8AF7-5C4FF8FF275B}" destId="{4BE1F400-D1F5-4123-B0E8-5149B4AC3491}" srcOrd="2" destOrd="0" presId="urn:microsoft.com/office/officeart/2005/8/layout/hierarchy1"/>
    <dgm:cxn modelId="{BB1E7EF9-60C5-4D28-B80A-1FAA3DB2E1F9}" type="presParOf" srcId="{CBA86133-9956-4087-8AF7-5C4FF8FF275B}" destId="{07FDE919-F03A-44A7-8BAE-8F5C94AACBE3}" srcOrd="3" destOrd="0" presId="urn:microsoft.com/office/officeart/2005/8/layout/hierarchy1"/>
    <dgm:cxn modelId="{378B8246-A73B-4A68-AB65-08FC683F713D}" type="presParOf" srcId="{07FDE919-F03A-44A7-8BAE-8F5C94AACBE3}" destId="{BEE1A08A-5D37-4C5A-A74B-479C1943B929}" srcOrd="0" destOrd="0" presId="urn:microsoft.com/office/officeart/2005/8/layout/hierarchy1"/>
    <dgm:cxn modelId="{EF584562-63E3-48DD-86AF-DD8091EB57A3}" type="presParOf" srcId="{BEE1A08A-5D37-4C5A-A74B-479C1943B929}" destId="{0D8A990B-F341-4BC1-A1D0-7C03B2651DA1}" srcOrd="0" destOrd="0" presId="urn:microsoft.com/office/officeart/2005/8/layout/hierarchy1"/>
    <dgm:cxn modelId="{B8049C38-ABCF-4546-8C1A-74C5811AE9F9}" type="presParOf" srcId="{BEE1A08A-5D37-4C5A-A74B-479C1943B929}" destId="{09594203-E163-4766-948E-AD874BB77D7F}" srcOrd="1" destOrd="0" presId="urn:microsoft.com/office/officeart/2005/8/layout/hierarchy1"/>
    <dgm:cxn modelId="{BD2CD6AF-04EC-4999-B978-3AB45930C183}" type="presParOf" srcId="{07FDE919-F03A-44A7-8BAE-8F5C94AACBE3}" destId="{93725D13-3321-43DF-A6E0-1C95F56BBB82}" srcOrd="1" destOrd="0" presId="urn:microsoft.com/office/officeart/2005/8/layout/hierarchy1"/>
    <dgm:cxn modelId="{9DBB7221-BCB1-48FB-BC17-C22DE3361782}" type="presParOf" srcId="{93725D13-3321-43DF-A6E0-1C95F56BBB82}" destId="{B1B632C1-7B5E-4E61-BFA1-C4E8C5840259}" srcOrd="0" destOrd="0" presId="urn:microsoft.com/office/officeart/2005/8/layout/hierarchy1"/>
    <dgm:cxn modelId="{95806585-9A64-4A6A-A09C-609D6F160AB5}" type="presParOf" srcId="{93725D13-3321-43DF-A6E0-1C95F56BBB82}" destId="{1413CA6C-6DFB-4F39-BF0A-C9B99E7440DE}" srcOrd="1" destOrd="0" presId="urn:microsoft.com/office/officeart/2005/8/layout/hierarchy1"/>
    <dgm:cxn modelId="{08ADE8B0-BE4D-4FCF-BC11-DA12450F41FD}" type="presParOf" srcId="{1413CA6C-6DFB-4F39-BF0A-C9B99E7440DE}" destId="{13F3CF58-3B15-45CE-B9E7-301D57AE2424}" srcOrd="0" destOrd="0" presId="urn:microsoft.com/office/officeart/2005/8/layout/hierarchy1"/>
    <dgm:cxn modelId="{7C183A5C-BDFC-48A0-A37A-241EB4A08EE1}" type="presParOf" srcId="{13F3CF58-3B15-45CE-B9E7-301D57AE2424}" destId="{25E9C9A9-B8E3-48E8-BCF8-1F6AFBDB3277}" srcOrd="0" destOrd="0" presId="urn:microsoft.com/office/officeart/2005/8/layout/hierarchy1"/>
    <dgm:cxn modelId="{5D9C7264-7E0D-43B2-9BDD-177B92DF1828}" type="presParOf" srcId="{13F3CF58-3B15-45CE-B9E7-301D57AE2424}" destId="{140EF22F-E103-44EC-9F43-718B88A0F4CC}" srcOrd="1" destOrd="0" presId="urn:microsoft.com/office/officeart/2005/8/layout/hierarchy1"/>
    <dgm:cxn modelId="{AC0CDE4A-2236-4456-A270-FBD66B7F852C}" type="presParOf" srcId="{1413CA6C-6DFB-4F39-BF0A-C9B99E7440DE}" destId="{2370245E-FA1E-4C1C-BCA4-07D4B9366165}" srcOrd="1" destOrd="0" presId="urn:microsoft.com/office/officeart/2005/8/layout/hierarchy1"/>
    <dgm:cxn modelId="{6466A7B7-AEF5-40B4-964D-1BAE980D5791}" type="presParOf" srcId="{93725D13-3321-43DF-A6E0-1C95F56BBB82}" destId="{D9009FBF-9C7A-459F-80A2-99A5EB10FCCF}" srcOrd="2" destOrd="0" presId="urn:microsoft.com/office/officeart/2005/8/layout/hierarchy1"/>
    <dgm:cxn modelId="{D365EB54-A6F4-474A-B254-010C4F2BFD00}" type="presParOf" srcId="{93725D13-3321-43DF-A6E0-1C95F56BBB82}" destId="{EA2DDE80-ECFF-4EB9-8428-C3B969A8148B}" srcOrd="3" destOrd="0" presId="urn:microsoft.com/office/officeart/2005/8/layout/hierarchy1"/>
    <dgm:cxn modelId="{6CF246B9-A240-41C6-8CC8-C9558CB6F4BB}" type="presParOf" srcId="{EA2DDE80-ECFF-4EB9-8428-C3B969A8148B}" destId="{3846A1C6-1971-477E-AFC4-7DA7E22B4F7A}" srcOrd="0" destOrd="0" presId="urn:microsoft.com/office/officeart/2005/8/layout/hierarchy1"/>
    <dgm:cxn modelId="{F969F696-1DC7-4B33-868B-5E2240078330}" type="presParOf" srcId="{3846A1C6-1971-477E-AFC4-7DA7E22B4F7A}" destId="{79EFC73A-5383-4144-9F02-ABEBBFFDAD45}" srcOrd="0" destOrd="0" presId="urn:microsoft.com/office/officeart/2005/8/layout/hierarchy1"/>
    <dgm:cxn modelId="{73AE87C6-7084-4C46-84DD-4E0D9DAF8D7A}" type="presParOf" srcId="{3846A1C6-1971-477E-AFC4-7DA7E22B4F7A}" destId="{5386F5FC-4BE6-4CE3-BD8D-3C535AE2D413}" srcOrd="1" destOrd="0" presId="urn:microsoft.com/office/officeart/2005/8/layout/hierarchy1"/>
    <dgm:cxn modelId="{4F0B26C3-1898-434A-A587-829010FC88CF}" type="presParOf" srcId="{EA2DDE80-ECFF-4EB9-8428-C3B969A8148B}" destId="{BF614DEC-B8B0-48EF-B09B-2DB0AD5FE789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17.08.2017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17.08.2017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17.08.2017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17.08.2017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17.08.2017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17.08.2017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17.08.2017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17.08.2017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17.08.2017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17.08.2017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17.08.2017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17.08.2017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6179016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 smtClean="0"/>
              <a:t>Основные направления деятельности учителя в условиях обновления содержания предметной области «Иностранные языки». Проект научно-обоснованной концепции модернизации содержания и технологий </a:t>
            </a:r>
            <a:br>
              <a:rPr lang="ru-RU" sz="3600" b="1" dirty="0" smtClean="0"/>
            </a:br>
            <a:r>
              <a:rPr lang="ru-RU" sz="3600" b="1" dirty="0" smtClean="0"/>
              <a:t>преподавания предметной области</a:t>
            </a:r>
            <a:br>
              <a:rPr lang="ru-RU" sz="3600" b="1" dirty="0" smtClean="0"/>
            </a:br>
            <a:r>
              <a:rPr lang="ru-RU" sz="3600" b="1" dirty="0" smtClean="0"/>
              <a:t>«Иностранные языки». Учебный предмет «Иностранный язык».</a:t>
            </a:r>
            <a:endParaRPr lang="ru-RU" sz="3600" b="1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5098578"/>
          </a:xfrm>
        </p:spPr>
        <p:txBody>
          <a:bodyPr anchor="t">
            <a:normAutofit fontScale="90000"/>
          </a:bodyPr>
          <a:lstStyle/>
          <a:p>
            <a:pPr algn="ctr"/>
            <a:r>
              <a:rPr lang="ru-RU" sz="2800" u="sng" dirty="0" smtClean="0"/>
              <a:t>Цель иноязычного образования </a:t>
            </a:r>
            <a:r>
              <a:rPr lang="ru-RU" sz="2800" dirty="0" smtClean="0"/>
              <a:t>– развитие поликультурной личности </a:t>
            </a:r>
            <a:r>
              <a:rPr lang="ru-RU" sz="2800" u="sng" dirty="0" smtClean="0"/>
              <a:t>посредством</a:t>
            </a:r>
            <a:r>
              <a:rPr lang="ru-RU" sz="2800" dirty="0" smtClean="0"/>
              <a:t> </a:t>
            </a:r>
            <a:r>
              <a:rPr lang="ru-RU" sz="2800" u="sng" dirty="0" smtClean="0"/>
              <a:t>формирования ИКК </a:t>
            </a:r>
            <a:r>
              <a:rPr lang="ru-RU" sz="2800" dirty="0" smtClean="0"/>
              <a:t>в совокупности ее составляющих: </a:t>
            </a:r>
            <a:r>
              <a:rPr lang="ru-RU" sz="2800" i="1" dirty="0" smtClean="0"/>
              <a:t>речевой, языковой, социокультурной, компенсаторной, учебно-познавательной компетенций</a:t>
            </a:r>
            <a:r>
              <a:rPr lang="ru-RU" sz="2800" dirty="0" smtClean="0"/>
              <a:t>.</a:t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>
                <a:solidFill>
                  <a:srgbClr val="FF0000"/>
                </a:solidFill>
              </a:rPr>
              <a:t>Цели детализированы в результатах обучения во ФГОС 2009-2012 г.</a:t>
            </a:r>
            <a:r>
              <a:rPr lang="ru-RU" sz="2800" dirty="0">
                <a:solidFill>
                  <a:srgbClr val="FF0000"/>
                </a:solidFill>
              </a:rPr>
              <a:t/>
            </a:r>
            <a:br>
              <a:rPr lang="ru-RU" sz="2800" dirty="0">
                <a:solidFill>
                  <a:srgbClr val="FF0000"/>
                </a:solidFill>
              </a:rPr>
            </a:br>
            <a:r>
              <a:rPr lang="ru-RU" sz="2800" dirty="0" smtClean="0">
                <a:solidFill>
                  <a:srgbClr val="FF0000"/>
                </a:solidFill>
              </a:rPr>
              <a:t>систематизированы по </a:t>
            </a:r>
            <a:r>
              <a:rPr lang="ru-RU" sz="2800" dirty="0">
                <a:solidFill>
                  <a:srgbClr val="FF0000"/>
                </a:solidFill>
              </a:rPr>
              <a:t>ступеням обучения в </a:t>
            </a:r>
            <a:r>
              <a:rPr lang="ru-RU" sz="2800" dirty="0" smtClean="0">
                <a:solidFill>
                  <a:srgbClr val="FF0000"/>
                </a:solidFill>
              </a:rPr>
              <a:t>Проекте концепции в разделе «Требования ФГОС к результатам обучения по основным образовательным программам».</a:t>
            </a:r>
            <a:br>
              <a:rPr lang="ru-RU" sz="2800" dirty="0" smtClean="0">
                <a:solidFill>
                  <a:srgbClr val="FF0000"/>
                </a:solidFill>
              </a:rPr>
            </a:b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5949280"/>
            <a:ext cx="7498080" cy="299120"/>
          </a:xfrm>
        </p:spPr>
        <p:txBody>
          <a:bodyPr>
            <a:normAutofit fontScale="47500" lnSpcReduction="20000"/>
          </a:bodyPr>
          <a:lstStyle/>
          <a:p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Коммуникативные умения в области: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Говорения (монолог, диалог);</a:t>
            </a:r>
          </a:p>
          <a:p>
            <a:r>
              <a:rPr lang="ru-RU" dirty="0" smtClean="0"/>
              <a:t>Письма</a:t>
            </a:r>
          </a:p>
          <a:p>
            <a:r>
              <a:rPr lang="ru-RU" dirty="0" err="1" smtClean="0"/>
              <a:t>Аудирования</a:t>
            </a:r>
            <a:endParaRPr lang="ru-RU" dirty="0" smtClean="0"/>
          </a:p>
          <a:p>
            <a:r>
              <a:rPr lang="ru-RU" dirty="0" smtClean="0"/>
              <a:t>Чтения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2269807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Требования к текстам по чтению и </a:t>
            </a:r>
            <a:r>
              <a:rPr lang="ru-RU" dirty="0" err="1" smtClean="0"/>
              <a:t>аудированию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/>
            <a:r>
              <a:rPr lang="ru-RU" dirty="0" smtClean="0"/>
              <a:t>Учет возрастных особенностей обучающихся;</a:t>
            </a:r>
          </a:p>
          <a:p>
            <a:pPr algn="just"/>
            <a:r>
              <a:rPr lang="ru-RU" dirty="0" smtClean="0"/>
              <a:t>Отсутствие дискриминации;</a:t>
            </a:r>
          </a:p>
          <a:p>
            <a:pPr algn="just"/>
            <a:r>
              <a:rPr lang="ru-RU" dirty="0" err="1" smtClean="0"/>
              <a:t>Неперегруженность</a:t>
            </a:r>
            <a:r>
              <a:rPr lang="ru-RU" dirty="0" smtClean="0"/>
              <a:t> информативными элементами;</a:t>
            </a:r>
          </a:p>
          <a:p>
            <a:pPr algn="just"/>
            <a:r>
              <a:rPr lang="ru-RU" dirty="0" smtClean="0"/>
              <a:t>Законченность, внешняя связность, осмысленность;</a:t>
            </a:r>
          </a:p>
          <a:p>
            <a:pPr algn="just"/>
            <a:r>
              <a:rPr lang="ru-RU" dirty="0" smtClean="0"/>
              <a:t>Языковая сложность должна </a:t>
            </a:r>
            <a:r>
              <a:rPr lang="ru-RU" dirty="0" err="1" smtClean="0"/>
              <a:t>соотвествовать</a:t>
            </a:r>
            <a:r>
              <a:rPr lang="ru-RU" dirty="0" smtClean="0"/>
              <a:t> уровню </a:t>
            </a:r>
            <a:r>
              <a:rPr lang="ru-RU" dirty="0" err="1" smtClean="0"/>
              <a:t>продготовки</a:t>
            </a:r>
            <a:r>
              <a:rPr lang="ru-RU" dirty="0" smtClean="0"/>
              <a:t> обучающихся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7636570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Языковые средства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Единицы языка и речи (от звуков до текста);</a:t>
            </a:r>
          </a:p>
          <a:p>
            <a:r>
              <a:rPr lang="ru-RU" dirty="0" smtClean="0"/>
              <a:t>Базовые грамматические явления и правила пользования ими.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0696302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0"/>
            <a:ext cx="7498080" cy="2564904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/>
              <a:t>Потенциал ИЯ как общеобразовательного предмета заключается в формировании компетенций: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35608" y="2276872"/>
            <a:ext cx="7498080" cy="3971528"/>
          </a:xfrm>
        </p:spPr>
        <p:txBody>
          <a:bodyPr/>
          <a:lstStyle/>
          <a:p>
            <a:pPr>
              <a:buFont typeface="Wingdings" panose="05000000000000000000" pitchFamily="2" charset="2"/>
              <a:buChar char="v"/>
            </a:pPr>
            <a:r>
              <a:rPr lang="ru-RU" dirty="0" smtClean="0"/>
              <a:t>Ценностно-смысловых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dirty="0" smtClean="0"/>
              <a:t>Общекультурных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dirty="0" smtClean="0"/>
              <a:t>Учебно-познавательных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dirty="0" smtClean="0"/>
              <a:t>Информационных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dirty="0" smtClean="0"/>
              <a:t>Коммуникативных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dirty="0" smtClean="0"/>
              <a:t>Социально-трудовых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dirty="0" smtClean="0"/>
              <a:t>Личностного самосовершенствования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2345129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250629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В соответствии с личностно-ориентированной парадигмой образования подходы к обучению ИЯ: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645920" y="2924944"/>
            <a:ext cx="7498080" cy="2952328"/>
          </a:xfrm>
        </p:spPr>
        <p:txBody>
          <a:bodyPr/>
          <a:lstStyle/>
          <a:p>
            <a:pPr>
              <a:buFont typeface="Wingdings" pitchFamily="2" charset="2"/>
              <a:buChar char="v"/>
            </a:pPr>
            <a:r>
              <a:rPr lang="ru-RU" dirty="0" err="1" smtClean="0"/>
              <a:t>Компетентностный</a:t>
            </a:r>
            <a:endParaRPr lang="ru-RU" dirty="0" smtClean="0"/>
          </a:p>
          <a:p>
            <a:pPr>
              <a:buFont typeface="Wingdings" pitchFamily="2" charset="2"/>
              <a:buChar char="v"/>
            </a:pPr>
            <a:r>
              <a:rPr lang="ru-RU" dirty="0" err="1" smtClean="0"/>
              <a:t>Системно-деятельностный</a:t>
            </a:r>
            <a:endParaRPr lang="ru-RU" dirty="0" smtClean="0"/>
          </a:p>
          <a:p>
            <a:pPr>
              <a:buFont typeface="Wingdings" pitchFamily="2" charset="2"/>
              <a:buChar char="v"/>
            </a:pPr>
            <a:r>
              <a:rPr lang="ru-RU" dirty="0" smtClean="0"/>
              <a:t>Межкультурный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/>
              <a:t>Коммуникативно-когнитивный</a:t>
            </a:r>
            <a:endParaRPr lang="ru-RU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Виды учебной деятельности в процессе овладения ИЯ: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ctr">
              <a:buNone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Речевая деятельность </a:t>
            </a:r>
          </a:p>
          <a:p>
            <a:pPr algn="ctr">
              <a:buNone/>
            </a:pPr>
            <a:r>
              <a:rPr lang="ru-RU" dirty="0" smtClean="0"/>
              <a:t>+</a:t>
            </a:r>
          </a:p>
          <a:p>
            <a:pPr algn="ctr">
              <a:buNone/>
            </a:pPr>
            <a:r>
              <a:rPr lang="ru-RU" sz="3000" u="sng" dirty="0" smtClean="0"/>
              <a:t>Общепризнанные виды учебной деятельности</a:t>
            </a:r>
          </a:p>
          <a:p>
            <a:pPr>
              <a:buFont typeface="Wingdings" pitchFamily="2" charset="2"/>
              <a:buChar char="v"/>
            </a:pPr>
            <a:r>
              <a:rPr lang="ru-RU" i="1" dirty="0" smtClean="0"/>
              <a:t>Игровая</a:t>
            </a:r>
          </a:p>
          <a:p>
            <a:pPr>
              <a:buFont typeface="Wingdings" pitchFamily="2" charset="2"/>
              <a:buChar char="v"/>
            </a:pPr>
            <a:r>
              <a:rPr lang="ru-RU" i="1" dirty="0" smtClean="0"/>
              <a:t>Познавательная</a:t>
            </a:r>
          </a:p>
          <a:p>
            <a:pPr>
              <a:buFont typeface="Wingdings" pitchFamily="2" charset="2"/>
              <a:buChar char="v"/>
            </a:pPr>
            <a:r>
              <a:rPr lang="ru-RU" i="1" dirty="0" smtClean="0"/>
              <a:t>Творческая </a:t>
            </a:r>
          </a:p>
          <a:p>
            <a:pPr>
              <a:buFont typeface="Wingdings" pitchFamily="2" charset="2"/>
              <a:buChar char="v"/>
            </a:pPr>
            <a:r>
              <a:rPr lang="ru-RU" i="1" dirty="0" smtClean="0"/>
              <a:t>Исследовательская и др.</a:t>
            </a:r>
          </a:p>
          <a:p>
            <a:pPr algn="ctr">
              <a:buNone/>
            </a:pPr>
            <a:r>
              <a:rPr lang="ru-RU" u="sng" dirty="0" smtClean="0"/>
              <a:t>Специфичные для обучения ИЯ виды деятельности</a:t>
            </a:r>
          </a:p>
          <a:p>
            <a:pPr>
              <a:buFont typeface="Wingdings" pitchFamily="2" charset="2"/>
              <a:buChar char="v"/>
            </a:pPr>
            <a:r>
              <a:rPr lang="ru-RU" i="1" dirty="0" smtClean="0"/>
              <a:t>Целевые коммуникативные умения в говорении, письме, чтении, </a:t>
            </a:r>
            <a:r>
              <a:rPr lang="ru-RU" i="1" dirty="0" err="1" smtClean="0"/>
              <a:t>аудировании</a:t>
            </a:r>
            <a:r>
              <a:rPr lang="ru-RU" i="1" dirty="0" smtClean="0"/>
              <a:t>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435608" y="0"/>
            <a:ext cx="7498080" cy="6237312"/>
          </a:xfrm>
        </p:spPr>
        <p:txBody>
          <a:bodyPr>
            <a:normAutofit/>
          </a:bodyPr>
          <a:lstStyle/>
          <a:p>
            <a:pPr algn="ctr"/>
            <a:endParaRPr lang="ru-RU" sz="3200" b="1" dirty="0"/>
          </a:p>
        </p:txBody>
      </p:sp>
      <p:graphicFrame>
        <p:nvGraphicFramePr>
          <p:cNvPr id="5" name="Схема 4"/>
          <p:cNvGraphicFramePr/>
          <p:nvPr/>
        </p:nvGraphicFramePr>
        <p:xfrm>
          <a:off x="1043608" y="476672"/>
          <a:ext cx="7920880" cy="57606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1432560" y="0"/>
            <a:ext cx="7406640" cy="183208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Недостатки модульно-рейтингового и дистанционного обучения:</a:t>
            </a:r>
            <a:endParaRPr lang="ru-RU" dirty="0"/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2515040"/>
          </a:xfrm>
        </p:spPr>
        <p:txBody>
          <a:bodyPr>
            <a:normAutofit/>
          </a:bodyPr>
          <a:lstStyle/>
          <a:p>
            <a:pPr marL="484632" indent="-457200" algn="just">
              <a:buFont typeface="Wingdings" panose="05000000000000000000" pitchFamily="2" charset="2"/>
              <a:buChar char="Ø"/>
            </a:pPr>
            <a:r>
              <a:rPr lang="ru-RU" dirty="0" smtClean="0"/>
              <a:t> </a:t>
            </a:r>
            <a:r>
              <a:rPr lang="ru-RU" sz="2800" dirty="0" smtClean="0"/>
              <a:t>недостаток  устного общения</a:t>
            </a:r>
          </a:p>
          <a:p>
            <a:pPr marL="484632" indent="-457200" algn="just">
              <a:buFont typeface="Wingdings" panose="05000000000000000000" pitchFamily="2" charset="2"/>
              <a:buChar char="Ø"/>
            </a:pPr>
            <a:r>
              <a:rPr lang="ru-RU" sz="2800" dirty="0"/>
              <a:t>т</a:t>
            </a:r>
            <a:r>
              <a:rPr lang="ru-RU" sz="2800" dirty="0" smtClean="0"/>
              <a:t>ребуют развитых умений в области планирования, осуществления и рефлексии учебной деятельности.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05040094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714202"/>
          </a:xfrm>
        </p:spPr>
        <p:txBody>
          <a:bodyPr>
            <a:noAutofit/>
          </a:bodyPr>
          <a:lstStyle/>
          <a:p>
            <a:pPr algn="ctr"/>
            <a:r>
              <a:rPr lang="ru-RU" sz="3600" b="1" u="sng" dirty="0" smtClean="0"/>
              <a:t>Требования к кадровым условиям реализации ООП в соответствии с ФГОС включают:</a:t>
            </a:r>
            <a:endParaRPr lang="ru-RU" sz="3600" b="1" u="sng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1988840"/>
            <a:ext cx="7498080" cy="4259560"/>
          </a:xfrm>
        </p:spPr>
        <p:txBody>
          <a:bodyPr>
            <a:normAutofit fontScale="92500" lnSpcReduction="10000"/>
          </a:bodyPr>
          <a:lstStyle/>
          <a:p>
            <a:pPr>
              <a:buFont typeface="Wingdings" pitchFamily="2" charset="2"/>
              <a:buChar char="v"/>
            </a:pPr>
            <a:r>
              <a:rPr lang="ru-RU" b="1" dirty="0" smtClean="0"/>
              <a:t>укомплектованность ОО педагогическими, руководящими и иными работниками; </a:t>
            </a:r>
          </a:p>
          <a:p>
            <a:pPr>
              <a:buFont typeface="Wingdings" pitchFamily="2" charset="2"/>
              <a:buChar char="v"/>
            </a:pPr>
            <a:r>
              <a:rPr lang="ru-RU" b="1" dirty="0" smtClean="0"/>
              <a:t>уровень квалификации педагогических и иных работников ОО; </a:t>
            </a:r>
          </a:p>
          <a:p>
            <a:pPr>
              <a:buFont typeface="Wingdings" pitchFamily="2" charset="2"/>
              <a:buChar char="v"/>
            </a:pPr>
            <a:r>
              <a:rPr lang="ru-RU" b="1" dirty="0" smtClean="0"/>
              <a:t>непрерывность профессионального развития педагогических работников ОО, реализующей образовательную программу. </a:t>
            </a:r>
          </a:p>
          <a:p>
            <a:pPr algn="just">
              <a:buFont typeface="Wingdings" pitchFamily="2" charset="2"/>
              <a:buChar char="v"/>
            </a:pP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6251024"/>
          </a:xfrm>
        </p:spPr>
        <p:txBody>
          <a:bodyPr anchor="t">
            <a:normAutofit fontScale="90000"/>
          </a:bodyPr>
          <a:lstStyle/>
          <a:p>
            <a:r>
              <a:rPr lang="ru-RU" sz="3600" b="1" dirty="0" smtClean="0"/>
              <a:t>2016 – 2017 гг. </a:t>
            </a:r>
            <a:r>
              <a:rPr lang="ru-RU" sz="3600" dirty="0" smtClean="0"/>
              <a:t>– Работа над проектами научно-обоснованных концепций модернизации содержания и технологий преподавания предметной области «Иностранные языки».  Учебный предмет «Иностранный язык». </a:t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b="1" dirty="0" smtClean="0"/>
              <a:t>Разработчик</a:t>
            </a:r>
            <a:r>
              <a:rPr lang="ru-RU" sz="3600" dirty="0" smtClean="0"/>
              <a:t> – ФГБУ «Российская академия образования»</a:t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endParaRPr lang="ru-RU" sz="3600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Учитель ИЯ должен: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buFont typeface="Wingdings" pitchFamily="2" charset="2"/>
              <a:buChar char="q"/>
            </a:pPr>
            <a:r>
              <a:rPr lang="ru-RU" dirty="0" smtClean="0"/>
              <a:t>   </a:t>
            </a:r>
            <a:r>
              <a:rPr lang="ru-RU" b="1" dirty="0" smtClean="0"/>
              <a:t>иметь высшее образование по направлению подготовки «</a:t>
            </a:r>
            <a:r>
              <a:rPr lang="ru-RU" b="1" dirty="0" err="1" smtClean="0"/>
              <a:t>Пед.образование</a:t>
            </a:r>
            <a:r>
              <a:rPr lang="ru-RU" b="1" dirty="0" smtClean="0"/>
              <a:t>» (Профиль «Иностранный язык»)</a:t>
            </a:r>
          </a:p>
          <a:p>
            <a:pPr>
              <a:buNone/>
            </a:pPr>
            <a:r>
              <a:rPr lang="ru-RU" b="1" i="1" dirty="0" smtClean="0"/>
              <a:t>или</a:t>
            </a:r>
          </a:p>
          <a:p>
            <a:pPr algn="just">
              <a:buFont typeface="Wingdings" pitchFamily="2" charset="2"/>
              <a:buChar char="q"/>
            </a:pPr>
            <a:r>
              <a:rPr lang="ru-RU" b="1" dirty="0" smtClean="0"/>
              <a:t>   образование в предметной области с переподготовкой по профилю педагогической деятельности</a:t>
            </a:r>
            <a:endParaRPr lang="ru-RU" b="1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45920" y="404664"/>
            <a:ext cx="7498080" cy="1138138"/>
          </a:xfrm>
        </p:spPr>
        <p:txBody>
          <a:bodyPr>
            <a:noAutofit/>
          </a:bodyPr>
          <a:lstStyle/>
          <a:p>
            <a:r>
              <a:rPr lang="ru-RU" sz="3200" b="1" dirty="0" smtClean="0"/>
              <a:t>Уровень квалификации преподавателя ИЯ должен соответствовать </a:t>
            </a:r>
            <a:r>
              <a:rPr lang="ru-RU" sz="3200" b="1" dirty="0" smtClean="0">
                <a:solidFill>
                  <a:srgbClr val="FF0000"/>
                </a:solidFill>
              </a:rPr>
              <a:t>квалификационным характеристикам</a:t>
            </a:r>
            <a:r>
              <a:rPr lang="ru-RU" sz="3200" b="1" dirty="0" smtClean="0"/>
              <a:t>:</a:t>
            </a:r>
            <a:endParaRPr lang="ru-RU" sz="32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1700808"/>
            <a:ext cx="7498080" cy="4824536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000" b="1" i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области общепедагогической деятельности:</a:t>
            </a:r>
          </a:p>
          <a:p>
            <a:pPr>
              <a:buNone/>
            </a:pPr>
            <a:r>
              <a:rPr lang="ru-RU" sz="2000" b="1" dirty="0" smtClean="0">
                <a:latin typeface="+mj-lt"/>
              </a:rPr>
              <a:t>-    </a:t>
            </a:r>
            <a:r>
              <a:rPr lang="ru-RU" sz="2000" b="1" dirty="0" err="1" smtClean="0">
                <a:latin typeface="+mj-lt"/>
              </a:rPr>
              <a:t>сформированность</a:t>
            </a:r>
            <a:r>
              <a:rPr lang="ru-RU" sz="2000" b="1" dirty="0" smtClean="0">
                <a:latin typeface="+mj-lt"/>
              </a:rPr>
              <a:t> гуманистической позиции, позитивной направленности на педагогическую деятельность; </a:t>
            </a:r>
          </a:p>
          <a:p>
            <a:pPr>
              <a:buNone/>
            </a:pPr>
            <a:r>
              <a:rPr lang="ru-RU" sz="2000" b="1" dirty="0" smtClean="0">
                <a:latin typeface="+mj-lt"/>
              </a:rPr>
              <a:t>-    общую культуру, определяющую характер и стиль педагогической деятельности, успешность педагогического общения;</a:t>
            </a:r>
          </a:p>
          <a:p>
            <a:pPr>
              <a:buNone/>
            </a:pPr>
            <a:r>
              <a:rPr lang="ru-RU" sz="2000" b="1" dirty="0" smtClean="0">
                <a:latin typeface="+mj-lt"/>
              </a:rPr>
              <a:t>-   </a:t>
            </a:r>
            <a:r>
              <a:rPr lang="ru-RU" sz="2000" b="1" dirty="0" err="1" smtClean="0">
                <a:latin typeface="+mj-lt"/>
              </a:rPr>
              <a:t>самоорганизованность</a:t>
            </a:r>
            <a:r>
              <a:rPr lang="ru-RU" sz="2000" b="1" dirty="0" smtClean="0">
                <a:latin typeface="+mj-lt"/>
              </a:rPr>
              <a:t>, эмоциональную устойчивость; </a:t>
            </a:r>
          </a:p>
          <a:p>
            <a:pPr>
              <a:buNone/>
            </a:pPr>
            <a:r>
              <a:rPr lang="ru-RU" sz="2000" b="1" dirty="0" smtClean="0">
                <a:latin typeface="+mj-lt"/>
              </a:rPr>
              <a:t>-    готовность к осуществлению профессионального самообразования и личностного роста; </a:t>
            </a:r>
          </a:p>
          <a:p>
            <a:pPr>
              <a:buNone/>
            </a:pPr>
            <a:r>
              <a:rPr lang="ru-RU" sz="2000" b="1" dirty="0" smtClean="0">
                <a:latin typeface="+mj-lt"/>
              </a:rPr>
              <a:t>-    способность к формированию образовательной среды для обеспечения качества образования, в том числе с применением информационных технологий; 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6323032"/>
          </a:xfrm>
        </p:spPr>
        <p:txBody>
          <a:bodyPr anchor="t">
            <a:normAutofit/>
          </a:bodyPr>
          <a:lstStyle/>
          <a:p>
            <a:r>
              <a:rPr lang="ru-RU" sz="2000" dirty="0" smtClean="0">
                <a:solidFill>
                  <a:schemeClr val="tx1"/>
                </a:solidFill>
              </a:rPr>
              <a:t>- способность обеспечивать условия для позитивной мотивации обучающихся; </a:t>
            </a:r>
            <a:br>
              <a:rPr lang="ru-RU" sz="2000" dirty="0" smtClean="0">
                <a:solidFill>
                  <a:schemeClr val="tx1"/>
                </a:solidFill>
              </a:rPr>
            </a:br>
            <a:r>
              <a:rPr lang="ru-RU" sz="2000" dirty="0" smtClean="0">
                <a:solidFill>
                  <a:schemeClr val="tx1"/>
                </a:solidFill>
              </a:rPr>
              <a:t>- способность осуществлять обучение, воспитание и развитие с учетом социальных, возрастных, психофизических и индивидуальных особенностей обучающихся, в том числе их особых образовательных потребностей; </a:t>
            </a:r>
            <a:br>
              <a:rPr lang="ru-RU" sz="2000" dirty="0" smtClean="0">
                <a:solidFill>
                  <a:schemeClr val="tx1"/>
                </a:solidFill>
              </a:rPr>
            </a:br>
            <a:r>
              <a:rPr lang="ru-RU" sz="2000" dirty="0" smtClean="0">
                <a:solidFill>
                  <a:schemeClr val="tx1"/>
                </a:solidFill>
              </a:rPr>
              <a:t>- способность организовывать и сопровождать учебно-исследовательскую и проектную деятельность обучающихся; </a:t>
            </a:r>
            <a:br>
              <a:rPr lang="ru-RU" sz="2000" dirty="0" smtClean="0">
                <a:solidFill>
                  <a:schemeClr val="tx1"/>
                </a:solidFill>
              </a:rPr>
            </a:br>
            <a:r>
              <a:rPr lang="ru-RU" sz="2000" dirty="0" smtClean="0">
                <a:solidFill>
                  <a:schemeClr val="tx1"/>
                </a:solidFill>
              </a:rPr>
              <a:t>- способность разрабатывать и реализовывать индивидуальные образовательные маршруты, индивидуальные программы развития и индивидуально-ориентированные образовательные программы с учетом личностных и возрастных особенностей обучающихся.</a:t>
            </a:r>
            <a:r>
              <a:rPr lang="ru-RU" sz="4400" u="sng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4400" u="sng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6107008"/>
          </a:xfrm>
        </p:spPr>
        <p:txBody>
          <a:bodyPr anchor="t">
            <a:normAutofit fontScale="90000"/>
          </a:bodyPr>
          <a:lstStyle/>
          <a:p>
            <a:pPr algn="just"/>
            <a:r>
              <a:rPr lang="ru-RU" sz="2400" b="1" i="1" u="sng" dirty="0" smtClean="0">
                <a:solidFill>
                  <a:srgbClr val="FF0000"/>
                </a:solidFill>
              </a:rPr>
              <a:t>В области методической деятельности:</a:t>
            </a:r>
            <a:br>
              <a:rPr lang="ru-RU" sz="2400" b="1" i="1" u="sng" dirty="0" smtClean="0">
                <a:solidFill>
                  <a:srgbClr val="FF0000"/>
                </a:solidFill>
              </a:rPr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- </a:t>
            </a:r>
            <a:r>
              <a:rPr lang="ru-RU" sz="2400" dirty="0" smtClean="0">
                <a:solidFill>
                  <a:schemeClr val="tx1"/>
                </a:solidFill>
              </a:rPr>
              <a:t>готовность реализовывать образовательные программы по предмету “Иностранный язык” в соответствии с требованиями образовательных стандартов; </a:t>
            </a:r>
            <a:br>
              <a:rPr lang="ru-RU" sz="2400" dirty="0" smtClean="0">
                <a:solidFill>
                  <a:schemeClr val="tx1"/>
                </a:solidFill>
              </a:rPr>
            </a:br>
            <a:r>
              <a:rPr lang="ru-RU" sz="2400" dirty="0" smtClean="0">
                <a:solidFill>
                  <a:schemeClr val="tx1"/>
                </a:solidFill>
              </a:rPr>
              <a:t>- способность и готовность применять современные подходы и методы обучения, образовательные технологии, в том числе и информационно-коммуникационные; средства контроля и оценивания иноязычной коммуникативной компетенции обучающихся, способы организации самостоятельной и внеклассной работы по иностранному языку на различных этапах обучения; </a:t>
            </a:r>
            <a:br>
              <a:rPr lang="ru-RU" sz="2400" dirty="0" smtClean="0">
                <a:solidFill>
                  <a:schemeClr val="tx1"/>
                </a:solidFill>
              </a:rPr>
            </a:br>
            <a:r>
              <a:rPr lang="ru-RU" sz="2400" dirty="0" smtClean="0">
                <a:solidFill>
                  <a:schemeClr val="tx1"/>
                </a:solidFill>
              </a:rPr>
              <a:t>- способность и готовность использовать достижения отечественного и зарубежного методического наследия, современных методических направлений обучения иностранным языкам для решения конкретных методических задач практического характера; </a:t>
            </a:r>
            <a:endParaRPr lang="ru-RU" sz="2400" b="1" i="1" u="sng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6251024"/>
          </a:xfrm>
        </p:spPr>
        <p:txBody>
          <a:bodyPr anchor="t">
            <a:normAutofit fontScale="90000"/>
          </a:bodyPr>
          <a:lstStyle/>
          <a:p>
            <a:pPr algn="just"/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>
                <a:solidFill>
                  <a:schemeClr val="tx1"/>
                </a:solidFill>
              </a:rPr>
              <a:t>- способность разрабатывать рабочую программу по предмету “Иностранный язык” на основе примерных основных общеобразовательных программ и обеспечивать ее выполнение; </a:t>
            </a:r>
            <a:br>
              <a:rPr lang="ru-RU" sz="2400" dirty="0" smtClean="0">
                <a:solidFill>
                  <a:schemeClr val="tx1"/>
                </a:solidFill>
              </a:rPr>
            </a:br>
            <a:r>
              <a:rPr lang="ru-RU" sz="2400" dirty="0" smtClean="0">
                <a:solidFill>
                  <a:schemeClr val="tx1"/>
                </a:solidFill>
              </a:rPr>
              <a:t>- способность анализировать учебный процесс и учебные материалы с точки зрения их эффективности, корректировать результаты своей обучающей деятельности и учебной деятельности учащихся. </a:t>
            </a:r>
            <a:br>
              <a:rPr lang="ru-RU" sz="2400" dirty="0" smtClean="0">
                <a:solidFill>
                  <a:schemeClr val="tx1"/>
                </a:solidFill>
              </a:rPr>
            </a:br>
            <a:r>
              <a:rPr lang="ru-RU" sz="2400" dirty="0" smtClean="0">
                <a:solidFill>
                  <a:schemeClr val="tx1"/>
                </a:solidFill>
              </a:rPr>
              <a:t>- способность и готовность использовать и апробировать специальные подходы к обучению в целях включения в образовательный процесс всех обучающихся, в том числе с особыми потребностями в образовании: обучающихся, проявивших выдающиеся способности; обучающихся, для которых русский язык не является родным; обучающихся с ограниченными возможностями здоровья.</a:t>
            </a:r>
            <a:endParaRPr lang="ru-RU" sz="2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6323032"/>
          </a:xfrm>
        </p:spPr>
        <p:txBody>
          <a:bodyPr anchor="t">
            <a:normAutofit fontScale="90000"/>
          </a:bodyPr>
          <a:lstStyle/>
          <a:p>
            <a:r>
              <a:rPr lang="ru-RU" sz="2400" b="1" u="sng" dirty="0" smtClean="0">
                <a:solidFill>
                  <a:srgbClr val="FF0000"/>
                </a:solidFill>
              </a:rPr>
              <a:t>В предметной области:</a:t>
            </a:r>
            <a:br>
              <a:rPr lang="ru-RU" sz="2400" b="1" u="sng" dirty="0" smtClean="0">
                <a:solidFill>
                  <a:srgbClr val="FF0000"/>
                </a:solidFill>
              </a:rPr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>
                <a:solidFill>
                  <a:schemeClr val="tx1"/>
                </a:solidFill>
              </a:rPr>
              <a:t>- владение преподаваемым иностранным языком на уровне не ниже порогового; </a:t>
            </a:r>
            <a:br>
              <a:rPr lang="ru-RU" sz="2400" dirty="0" smtClean="0">
                <a:solidFill>
                  <a:schemeClr val="tx1"/>
                </a:solidFill>
              </a:rPr>
            </a:br>
            <a:r>
              <a:rPr lang="ru-RU" sz="2400" dirty="0" smtClean="0">
                <a:solidFill>
                  <a:schemeClr val="tx1"/>
                </a:solidFill>
              </a:rPr>
              <a:t>- способность интерпретировать основные факты иноязычной культуры и сопоставлять их с аналогичными явлениями в родной культуре, не только с целью познания обучающимися «чужой культуры», но и более глубокого осмысления особенностей своей собственной культуры для успешной реализации межкультурного диалога; </a:t>
            </a:r>
            <a:br>
              <a:rPr lang="ru-RU" sz="2400" dirty="0" smtClean="0">
                <a:solidFill>
                  <a:schemeClr val="tx1"/>
                </a:solidFill>
              </a:rPr>
            </a:br>
            <a:r>
              <a:rPr lang="ru-RU" sz="2400" dirty="0" smtClean="0">
                <a:solidFill>
                  <a:schemeClr val="tx1"/>
                </a:solidFill>
              </a:rPr>
              <a:t>- готовность к использованию иноязычных источников информации; </a:t>
            </a:r>
            <a:br>
              <a:rPr lang="ru-RU" sz="2400" dirty="0" smtClean="0">
                <a:solidFill>
                  <a:schemeClr val="tx1"/>
                </a:solidFill>
              </a:rPr>
            </a:br>
            <a:r>
              <a:rPr lang="ru-RU" sz="2400" dirty="0" smtClean="0">
                <a:solidFill>
                  <a:schemeClr val="tx1"/>
                </a:solidFill>
              </a:rPr>
              <a:t>- способность устанавливать и поддерживать контакт между участниками учебного процесса по иностранному языку, адаптировать свою речь в зависимости от ступени и уровня </a:t>
            </a:r>
            <a:r>
              <a:rPr lang="ru-RU" sz="2400" dirty="0" err="1" smtClean="0">
                <a:solidFill>
                  <a:schemeClr val="tx1"/>
                </a:solidFill>
              </a:rPr>
              <a:t>обученности</a:t>
            </a:r>
            <a:r>
              <a:rPr lang="ru-RU" sz="2400" dirty="0" smtClean="0">
                <a:solidFill>
                  <a:schemeClr val="tx1"/>
                </a:solidFill>
              </a:rPr>
              <a:t> учащихся. </a:t>
            </a:r>
            <a:endParaRPr lang="ru-RU" sz="2400" b="1" u="sng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5458936"/>
          </a:xfrm>
        </p:spPr>
        <p:txBody>
          <a:bodyPr anchor="t">
            <a:normAutofit/>
          </a:bodyPr>
          <a:lstStyle/>
          <a:p>
            <a:pPr algn="just"/>
            <a:r>
              <a:rPr lang="ru-RU" sz="3600" dirty="0" smtClean="0">
                <a:solidFill>
                  <a:srgbClr val="FF0000"/>
                </a:solidFill>
              </a:rPr>
              <a:t>Гарантом</a:t>
            </a:r>
            <a:r>
              <a:rPr lang="ru-RU" sz="3600" dirty="0" smtClean="0"/>
              <a:t> соответствующего уровня профессиональной компетентности педагога должны являться </a:t>
            </a:r>
            <a:r>
              <a:rPr lang="ru-RU" sz="3600" dirty="0" smtClean="0">
                <a:solidFill>
                  <a:srgbClr val="FF0000"/>
                </a:solidFill>
              </a:rPr>
              <a:t>учреждения профессионального педагогического образования</a:t>
            </a:r>
            <a:r>
              <a:rPr lang="ru-RU" sz="3600" dirty="0" smtClean="0"/>
              <a:t>.</a:t>
            </a:r>
            <a:endParaRPr lang="ru-RU" sz="3600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6467048"/>
          </a:xfrm>
        </p:spPr>
        <p:txBody>
          <a:bodyPr anchor="t">
            <a:noAutofit/>
          </a:bodyPr>
          <a:lstStyle/>
          <a:p>
            <a:pPr marL="457200" indent="-457200" algn="ctr">
              <a:buFont typeface="Wingdings" panose="05000000000000000000" pitchFamily="2" charset="2"/>
              <a:buChar char="Ø"/>
            </a:pPr>
            <a:r>
              <a:rPr lang="ru-RU" sz="3200" b="1" dirty="0" smtClean="0"/>
              <a:t>Рекомендации по использованию действующих учебников и учебно-методических комплектов</a:t>
            </a:r>
            <a:br>
              <a:rPr lang="ru-RU" sz="3200" b="1" dirty="0" smtClean="0"/>
            </a:br>
            <a:r>
              <a:rPr lang="ru-RU" sz="3200" b="1" dirty="0" smtClean="0"/>
              <a:t/>
            </a:r>
            <a:br>
              <a:rPr lang="ru-RU" sz="3200" b="1" dirty="0" smtClean="0"/>
            </a:br>
            <a:r>
              <a:rPr lang="ru-RU" sz="3200" b="1" i="1" dirty="0" smtClean="0"/>
              <a:t>учебник</a:t>
            </a:r>
            <a:br>
              <a:rPr lang="ru-RU" sz="3200" b="1" i="1" dirty="0" smtClean="0"/>
            </a:br>
            <a:r>
              <a:rPr lang="ru-RU" sz="3200" b="1" i="1" dirty="0" smtClean="0"/>
              <a:t>книга для учителя</a:t>
            </a:r>
            <a:br>
              <a:rPr lang="ru-RU" sz="3200" b="1" i="1" dirty="0" smtClean="0"/>
            </a:br>
            <a:r>
              <a:rPr lang="ru-RU" sz="3200" b="1" i="1" dirty="0" smtClean="0"/>
              <a:t>рабочая тетрадь</a:t>
            </a:r>
            <a:br>
              <a:rPr lang="ru-RU" sz="3200" b="1" i="1" dirty="0" smtClean="0"/>
            </a:br>
            <a:r>
              <a:rPr lang="ru-RU" sz="3200" b="1" i="1" dirty="0" err="1" smtClean="0"/>
              <a:t>аудиоприложение</a:t>
            </a:r>
            <a:r>
              <a:rPr lang="ru-RU" sz="3200" b="1" i="1" dirty="0" smtClean="0"/>
              <a:t> </a:t>
            </a:r>
            <a:br>
              <a:rPr lang="ru-RU" sz="3200" b="1" i="1" dirty="0" smtClean="0"/>
            </a:br>
            <a:r>
              <a:rPr lang="ru-RU" sz="3200" b="1" i="1" dirty="0" smtClean="0"/>
              <a:t>ЭФУ</a:t>
            </a:r>
            <a:br>
              <a:rPr lang="ru-RU" sz="3200" b="1" i="1" dirty="0" smtClean="0"/>
            </a:br>
            <a:endParaRPr lang="ru-RU" sz="3200" b="1" i="1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Приоритет УМК</a:t>
            </a:r>
            <a:br>
              <a:rPr lang="ru-RU" b="1" dirty="0" smtClean="0"/>
            </a:br>
            <a:endParaRPr lang="ru-RU" b="1" dirty="0"/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4171224"/>
          </a:xfrm>
        </p:spPr>
        <p:txBody>
          <a:bodyPr/>
          <a:lstStyle/>
          <a:p>
            <a:pPr marL="484632" indent="-457200">
              <a:buFont typeface="Wingdings" panose="05000000000000000000" pitchFamily="2" charset="2"/>
              <a:buChar char="Ø"/>
            </a:pPr>
            <a:r>
              <a:rPr lang="ru-RU" sz="3200" b="1" dirty="0"/>
              <a:t>о</a:t>
            </a:r>
            <a:r>
              <a:rPr lang="ru-RU" sz="3200" b="1" dirty="0" smtClean="0"/>
              <a:t>беспечивают преемственность и непрерывность образования на уровне целей, содержания и технологий;</a:t>
            </a:r>
          </a:p>
          <a:p>
            <a:pPr marL="484632" indent="-457200">
              <a:buFont typeface="Wingdings" panose="05000000000000000000" pitchFamily="2" charset="2"/>
              <a:buChar char="Ø"/>
            </a:pPr>
            <a:r>
              <a:rPr lang="ru-RU" sz="3200" b="1" dirty="0" smtClean="0"/>
              <a:t>нацелены на воспитание личности, способной к диалогу культур;</a:t>
            </a:r>
          </a:p>
          <a:p>
            <a:pPr marL="484632" indent="-457200">
              <a:buFont typeface="Wingdings" panose="05000000000000000000" pitchFamily="2" charset="2"/>
              <a:buChar char="Ø"/>
            </a:pPr>
            <a:r>
              <a:rPr lang="ru-RU" sz="3200" b="1" dirty="0" smtClean="0"/>
              <a:t>формируют гражданскую идентичность.</a:t>
            </a:r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0242716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435608" y="836712"/>
            <a:ext cx="7498080" cy="316835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Модернизация содержания и технологий обучения в соответствии с новыми ФГОС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de-DE" dirty="0" smtClean="0"/>
              <a:t>w</a:t>
            </a:r>
            <a:r>
              <a:rPr lang="en-US" dirty="0" smtClean="0"/>
              <a:t>ww.predmetconcept.ru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900844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Проект концепции разработан  в </a:t>
            </a:r>
            <a:r>
              <a:rPr lang="ru-RU" dirty="0" err="1" smtClean="0"/>
              <a:t>соотвествии</a:t>
            </a:r>
            <a:r>
              <a:rPr lang="ru-RU" dirty="0" smtClean="0"/>
              <a:t> с: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>
              <a:buFont typeface="Wingdings" pitchFamily="2" charset="2"/>
              <a:buChar char="ü"/>
            </a:pPr>
            <a:r>
              <a:rPr lang="ru-RU" i="1" dirty="0" smtClean="0"/>
              <a:t>ФЗ № 273 от 29.12.2012 г. «Об образовании в российской Федерации»;</a:t>
            </a:r>
          </a:p>
          <a:p>
            <a:pPr>
              <a:buFont typeface="Wingdings" pitchFamily="2" charset="2"/>
              <a:buChar char="ü"/>
            </a:pPr>
            <a:r>
              <a:rPr lang="ru-RU" i="1" dirty="0" smtClean="0"/>
              <a:t>ФГОС НОО от 6.10. 2009 г.</a:t>
            </a:r>
          </a:p>
          <a:p>
            <a:pPr>
              <a:buFont typeface="Wingdings" pitchFamily="2" charset="2"/>
              <a:buChar char="ü"/>
            </a:pPr>
            <a:r>
              <a:rPr lang="ru-RU" i="1" dirty="0" smtClean="0"/>
              <a:t>ФГОС ООО от 17. 12. 2010 г.</a:t>
            </a:r>
          </a:p>
          <a:p>
            <a:pPr>
              <a:buFont typeface="Wingdings" pitchFamily="2" charset="2"/>
              <a:buChar char="ü"/>
            </a:pPr>
            <a:r>
              <a:rPr lang="ru-RU" i="1" dirty="0" smtClean="0"/>
              <a:t>ФГОС СОО от 6.10. 2009 г.</a:t>
            </a:r>
          </a:p>
          <a:p>
            <a:pPr>
              <a:buFont typeface="Wingdings" pitchFamily="2" charset="2"/>
              <a:buChar char="ü"/>
            </a:pPr>
            <a:r>
              <a:rPr lang="ru-RU" i="1" dirty="0" smtClean="0"/>
              <a:t>ПООП НОО (2015 г.), ПООП ООО (2015 г.), ПООП СОО (2016 г.).</a:t>
            </a:r>
          </a:p>
          <a:p>
            <a:pPr>
              <a:buFont typeface="Wingdings" pitchFamily="2" charset="2"/>
              <a:buChar char="ü"/>
            </a:pPr>
            <a:r>
              <a:rPr lang="ru-RU" i="1" dirty="0" smtClean="0"/>
              <a:t>Фундаментальное ядро содержания общего образования, 2014 г.</a:t>
            </a:r>
          </a:p>
          <a:p>
            <a:pPr>
              <a:buFont typeface="Wingdings" pitchFamily="2" charset="2"/>
              <a:buChar char="v"/>
            </a:pPr>
            <a:endParaRPr lang="ru-RU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5674960"/>
          </a:xfrm>
        </p:spPr>
        <p:txBody>
          <a:bodyPr/>
          <a:lstStyle/>
          <a:p>
            <a:pPr algn="ctr"/>
            <a:r>
              <a:rPr lang="ru-RU" dirty="0" smtClean="0"/>
              <a:t>СПАСИБО ЗА ВНИМАНИЕ!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216165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33279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>
          <a:xfrm>
            <a:off x="1432560" y="692696"/>
            <a:ext cx="7406640" cy="4968552"/>
          </a:xfrm>
        </p:spPr>
        <p:txBody>
          <a:bodyPr>
            <a:normAutofit fontScale="77500" lnSpcReduction="20000"/>
          </a:bodyPr>
          <a:lstStyle/>
          <a:p>
            <a:pPr>
              <a:buFont typeface="Wingdings" pitchFamily="2" charset="2"/>
              <a:buChar char="Ø"/>
            </a:pPr>
            <a:endParaRPr lang="ru-RU" dirty="0" smtClean="0"/>
          </a:p>
          <a:p>
            <a:pPr>
              <a:buFont typeface="Wingdings" pitchFamily="2" charset="2"/>
              <a:buChar char="ü"/>
            </a:pPr>
            <a:r>
              <a:rPr lang="ru-RU" sz="4100" i="1" dirty="0" smtClean="0"/>
              <a:t>Общеевропейские компетенции владения иностранным языком, 2003 г.</a:t>
            </a:r>
          </a:p>
          <a:p>
            <a:pPr algn="just">
              <a:buFont typeface="Wingdings" pitchFamily="2" charset="2"/>
              <a:buChar char="ü"/>
            </a:pPr>
            <a:r>
              <a:rPr lang="ru-RU" sz="4100" i="1" dirty="0" smtClean="0"/>
              <a:t>Федеральная целевая программа развития образования на 2016 -2020 гг.;</a:t>
            </a:r>
          </a:p>
          <a:p>
            <a:pPr>
              <a:buFont typeface="Wingdings" pitchFamily="2" charset="2"/>
              <a:buChar char="ü"/>
            </a:pPr>
            <a:r>
              <a:rPr lang="ru-RU" sz="4100" i="1" dirty="0" smtClean="0"/>
              <a:t>Стратегия развития воспитания в РФ на период до 2025 г.;</a:t>
            </a:r>
          </a:p>
          <a:p>
            <a:pPr>
              <a:buFont typeface="Wingdings" pitchFamily="2" charset="2"/>
              <a:buChar char="ü"/>
            </a:pPr>
            <a:r>
              <a:rPr lang="ru-RU" sz="4100" i="1" dirty="0" err="1" smtClean="0"/>
              <a:t>СанПиН</a:t>
            </a:r>
            <a:r>
              <a:rPr lang="ru-RU" sz="4100" i="1" dirty="0" smtClean="0"/>
              <a:t> 2.4.2.2821-10 "Санитарно-эпидемиологические требования к условиям и организации обучения в общеобразовательных учреждениях" от 29.12.2010 </a:t>
            </a:r>
            <a:endParaRPr lang="ru-RU" sz="4100" i="1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274320"/>
            <a:ext cx="7818072" cy="6583680"/>
          </a:xfrm>
        </p:spPr>
        <p:txBody>
          <a:bodyPr anchor="t">
            <a:normAutofit fontScale="90000"/>
          </a:bodyPr>
          <a:lstStyle/>
          <a:p>
            <a:pPr>
              <a:buFont typeface="Wingdings" pitchFamily="2" charset="2"/>
              <a:buChar char="v"/>
            </a:pPr>
            <a:r>
              <a:rPr lang="ru-RU" dirty="0" smtClean="0"/>
              <a:t>Проект концепции состоит из </a:t>
            </a:r>
            <a:r>
              <a:rPr lang="ru-RU" b="1" dirty="0" smtClean="0"/>
              <a:t>19 разделов </a:t>
            </a:r>
            <a:r>
              <a:rPr lang="ru-RU" dirty="0" smtClean="0"/>
              <a:t>и  представляет собой </a:t>
            </a:r>
            <a:r>
              <a:rPr lang="ru-RU" b="1" dirty="0" smtClean="0"/>
              <a:t>стратегию развития иноязычного образования в РФ</a:t>
            </a:r>
            <a:r>
              <a:rPr lang="ru-RU" dirty="0" smtClean="0"/>
              <a:t>, в которой определены:</a:t>
            </a:r>
            <a:br>
              <a:rPr lang="ru-RU" dirty="0" smtClean="0"/>
            </a:br>
            <a:r>
              <a:rPr lang="ru-RU" sz="4000" u="sng" dirty="0" smtClean="0"/>
              <a:t>цели</a:t>
            </a:r>
            <a:r>
              <a:rPr lang="ru-RU" sz="4000" dirty="0" smtClean="0"/>
              <a:t>;</a:t>
            </a:r>
            <a:br>
              <a:rPr lang="ru-RU" sz="4000" dirty="0" smtClean="0"/>
            </a:br>
            <a:r>
              <a:rPr lang="ru-RU" sz="4000" u="sng" dirty="0" smtClean="0"/>
              <a:t>задачи;</a:t>
            </a: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u="sng" dirty="0" smtClean="0"/>
              <a:t>направления реализации.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dirty="0" smtClean="0"/>
              <a:t>Основные проблемы иноязычного образования:</a:t>
            </a:r>
            <a:endParaRPr lang="ru-RU" b="1" dirty="0"/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4747288"/>
          </a:xfrm>
        </p:spPr>
        <p:txBody>
          <a:bodyPr>
            <a:normAutofit fontScale="92500"/>
          </a:bodyPr>
          <a:lstStyle/>
          <a:p>
            <a:r>
              <a:rPr lang="ru-RU" sz="3600" b="1" i="1" u="sng" dirty="0" smtClean="0">
                <a:solidFill>
                  <a:srgbClr val="FF0000"/>
                </a:solidFill>
              </a:rPr>
              <a:t>Методического характера:</a:t>
            </a:r>
          </a:p>
          <a:p>
            <a:pPr>
              <a:buFontTx/>
              <a:buChar char="-"/>
            </a:pPr>
            <a:r>
              <a:rPr lang="ru-RU" b="1" i="1" dirty="0" smtClean="0">
                <a:solidFill>
                  <a:schemeClr val="tx1"/>
                </a:solidFill>
              </a:rPr>
              <a:t>недооценка использования УМК, отражающих теоретические достижения отечественной науки (опора на русский язык, представление культурного наследия РФ и т.п.);</a:t>
            </a:r>
          </a:p>
          <a:p>
            <a:pPr>
              <a:buFontTx/>
              <a:buChar char="-"/>
            </a:pPr>
            <a:r>
              <a:rPr lang="ru-RU" b="1" i="1" dirty="0" smtClean="0">
                <a:solidFill>
                  <a:schemeClr val="tx1"/>
                </a:solidFill>
              </a:rPr>
              <a:t>отсутствие широкой апробации учебников перед их внедрением;</a:t>
            </a:r>
          </a:p>
          <a:p>
            <a:pPr>
              <a:buFontTx/>
              <a:buChar char="-"/>
            </a:pPr>
            <a:r>
              <a:rPr lang="ru-RU" b="1" i="1" dirty="0" smtClean="0">
                <a:solidFill>
                  <a:schemeClr val="tx1"/>
                </a:solidFill>
              </a:rPr>
              <a:t>недостаточное использование технологий личностно-ориентированного и развивающего обучения;</a:t>
            </a:r>
          </a:p>
          <a:p>
            <a:pPr>
              <a:buFontTx/>
              <a:buChar char="-"/>
            </a:pPr>
            <a:r>
              <a:rPr lang="ru-RU" b="1" i="1" dirty="0" smtClean="0">
                <a:solidFill>
                  <a:schemeClr val="tx1"/>
                </a:solidFill>
              </a:rPr>
              <a:t>использование при обучении ИЯ2 учебников по ИЯ1.</a:t>
            </a:r>
            <a:endParaRPr lang="ru-RU" b="1" i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778098"/>
          </a:xfrm>
        </p:spPr>
        <p:txBody>
          <a:bodyPr>
            <a:normAutofit fontScale="90000"/>
          </a:bodyPr>
          <a:lstStyle/>
          <a:p>
            <a:r>
              <a:rPr lang="ru-RU" sz="4000" b="1" i="1" u="sng" dirty="0" smtClean="0">
                <a:solidFill>
                  <a:srgbClr val="FF0000"/>
                </a:solidFill>
              </a:rPr>
              <a:t>Организационного характера:</a:t>
            </a:r>
            <a:r>
              <a:rPr lang="ru-RU" b="1" i="1" u="sng" dirty="0" smtClean="0">
                <a:solidFill>
                  <a:srgbClr val="FF0000"/>
                </a:solidFill>
              </a:rPr>
              <a:t/>
            </a:r>
            <a:br>
              <a:rPr lang="ru-RU" b="1" i="1" u="sng" dirty="0" smtClean="0">
                <a:solidFill>
                  <a:srgbClr val="FF0000"/>
                </a:solidFill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620688"/>
            <a:ext cx="7498080" cy="5627712"/>
          </a:xfrm>
        </p:spPr>
        <p:txBody>
          <a:bodyPr>
            <a:noAutofit/>
          </a:bodyPr>
          <a:lstStyle/>
          <a:p>
            <a:pPr algn="just">
              <a:buFontTx/>
              <a:buChar char="-"/>
            </a:pPr>
            <a:r>
              <a:rPr lang="ru-RU" sz="2800" b="1" i="1" dirty="0" smtClean="0"/>
              <a:t>отсутствие баланса между изучаемыми языками ;</a:t>
            </a:r>
          </a:p>
          <a:p>
            <a:pPr>
              <a:buFontTx/>
              <a:buChar char="-"/>
            </a:pPr>
            <a:r>
              <a:rPr lang="ru-RU" sz="2800" b="1" i="1" dirty="0" smtClean="0"/>
              <a:t>несогласованность номенклатуры планируемых результатов обучения в Примерных программах на разных ступенях ;</a:t>
            </a:r>
          </a:p>
          <a:p>
            <a:pPr>
              <a:buFontTx/>
              <a:buChar char="-"/>
            </a:pPr>
            <a:r>
              <a:rPr lang="ru-RU" sz="2800" b="1" i="1" dirty="0" smtClean="0"/>
              <a:t>необходимость государственного регулирования соблюдения численной нормы (12 чел.) в группах;</a:t>
            </a:r>
          </a:p>
          <a:p>
            <a:pPr>
              <a:buFontTx/>
              <a:buChar char="-"/>
            </a:pPr>
            <a:r>
              <a:rPr lang="ru-RU" sz="2800" b="1" i="1" dirty="0" smtClean="0"/>
              <a:t>недостаточный уровень оснащения кабинетов.</a:t>
            </a:r>
          </a:p>
          <a:p>
            <a:pPr>
              <a:buFontTx/>
              <a:buChar char="-"/>
            </a:pPr>
            <a:endParaRPr lang="ru-RU" sz="2800" b="1" i="1" dirty="0" smtClean="0"/>
          </a:p>
          <a:p>
            <a:endParaRPr lang="ru-RU" sz="28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778098"/>
          </a:xfrm>
        </p:spPr>
        <p:txBody>
          <a:bodyPr>
            <a:noAutofit/>
          </a:bodyPr>
          <a:lstStyle/>
          <a:p>
            <a:r>
              <a:rPr lang="ru-RU" sz="3600" b="1" i="1" u="sng" dirty="0" smtClean="0">
                <a:solidFill>
                  <a:srgbClr val="FF0000"/>
                </a:solidFill>
              </a:rPr>
              <a:t>Кадрового характера:</a:t>
            </a:r>
            <a:br>
              <a:rPr lang="ru-RU" sz="3600" b="1" i="1" u="sng" dirty="0" smtClean="0">
                <a:solidFill>
                  <a:srgbClr val="FF0000"/>
                </a:solidFill>
              </a:rPr>
            </a:b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620688"/>
            <a:ext cx="7498080" cy="5627712"/>
          </a:xfrm>
        </p:spPr>
        <p:txBody>
          <a:bodyPr>
            <a:noAutofit/>
          </a:bodyPr>
          <a:lstStyle/>
          <a:p>
            <a:pPr algn="just">
              <a:buFontTx/>
              <a:buChar char="-"/>
            </a:pPr>
            <a:r>
              <a:rPr lang="ru-RU" sz="2800" b="1" i="1" dirty="0" smtClean="0"/>
              <a:t>допуск в школу учителей, не имеющих спец. образования;</a:t>
            </a:r>
          </a:p>
          <a:p>
            <a:pPr algn="just">
              <a:buFontTx/>
              <a:buChar char="-"/>
            </a:pPr>
            <a:r>
              <a:rPr lang="ru-RU" sz="2800" b="1" i="1" dirty="0" smtClean="0"/>
              <a:t>нехватка молодых кадров;</a:t>
            </a:r>
          </a:p>
          <a:p>
            <a:pPr algn="just">
              <a:buFontTx/>
              <a:buChar char="-"/>
            </a:pPr>
            <a:r>
              <a:rPr lang="ru-RU" sz="2800" b="1" i="1" dirty="0" smtClean="0"/>
              <a:t>отсутствие системы консультирования молодых кадров;</a:t>
            </a:r>
          </a:p>
          <a:p>
            <a:pPr algn="just">
              <a:buFontTx/>
              <a:buChar char="-"/>
            </a:pPr>
            <a:r>
              <a:rPr lang="ru-RU" sz="2800" b="1" i="1" dirty="0" smtClean="0"/>
              <a:t>недостаточный уровень языковой подготовки учителей;</a:t>
            </a:r>
          </a:p>
          <a:p>
            <a:pPr algn="just">
              <a:buFontTx/>
              <a:buChar char="-"/>
            </a:pPr>
            <a:r>
              <a:rPr lang="ru-RU" sz="2800" b="1" i="1" dirty="0" smtClean="0"/>
              <a:t> недостаточная подготовка учителей к работе в условиях инклюзивного образования.</a:t>
            </a:r>
          </a:p>
          <a:p>
            <a:pPr>
              <a:buFontTx/>
              <a:buChar char="-"/>
            </a:pPr>
            <a:endParaRPr lang="ru-RU" sz="2800" b="1" i="1" dirty="0" smtClean="0"/>
          </a:p>
          <a:p>
            <a:endParaRPr lang="ru-RU" sz="28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45920" y="260648"/>
            <a:ext cx="7498080" cy="151216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Особенности предмета «Иностранный язык»: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ru-RU" dirty="0" err="1" smtClean="0"/>
              <a:t>Полифункциональность</a:t>
            </a:r>
            <a:r>
              <a:rPr lang="ru-RU" dirty="0" smtClean="0"/>
              <a:t> (ИЯ как цель и средство обучения);</a:t>
            </a:r>
          </a:p>
          <a:p>
            <a:pPr>
              <a:buFont typeface="Wingdings" pitchFamily="2" charset="2"/>
              <a:buChar char="Ø"/>
            </a:pPr>
            <a:r>
              <a:rPr lang="ru-RU" dirty="0" err="1" smtClean="0"/>
              <a:t>Многоуровневость</a:t>
            </a:r>
            <a:r>
              <a:rPr lang="ru-RU" dirty="0" smtClean="0"/>
              <a:t> (аспекты языка +умения в 4-х видах РД);</a:t>
            </a:r>
          </a:p>
          <a:p>
            <a:pPr>
              <a:buFont typeface="Wingdings" pitchFamily="2" charset="2"/>
              <a:buChar char="Ø"/>
            </a:pPr>
            <a:r>
              <a:rPr lang="ru-RU" dirty="0" err="1" smtClean="0"/>
              <a:t>Метапредметность</a:t>
            </a:r>
            <a:r>
              <a:rPr lang="ru-RU" dirty="0" smtClean="0"/>
              <a:t>;</a:t>
            </a:r>
          </a:p>
          <a:p>
            <a:pPr>
              <a:buFont typeface="Wingdings" pitchFamily="2" charset="2"/>
              <a:buChar char="Ø"/>
            </a:pPr>
            <a:r>
              <a:rPr lang="ru-RU" dirty="0" err="1" smtClean="0"/>
              <a:t>Межпредметность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324</TotalTime>
  <Words>785</Words>
  <Application>Microsoft Office PowerPoint</Application>
  <PresentationFormat>Экран (4:3)</PresentationFormat>
  <Paragraphs>114</Paragraphs>
  <Slides>30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30</vt:i4>
      </vt:variant>
    </vt:vector>
  </HeadingPairs>
  <TitlesOfParts>
    <vt:vector size="31" baseType="lpstr">
      <vt:lpstr>Солнцестояние</vt:lpstr>
      <vt:lpstr>Основные направления деятельности учителя в условиях обновления содержания предметной области «Иностранные языки». Проект научно-обоснованной концепции модернизации содержания и технологий  преподавания предметной области «Иностранные языки». Учебный предмет «Иностранный язык».</vt:lpstr>
      <vt:lpstr>2016 – 2017 гг. – Работа над проектами научно-обоснованных концепций модернизации содержания и технологий преподавания предметной области «Иностранные языки».  Учебный предмет «Иностранный язык».    Разработчик – ФГБУ «Российская академия образования»   </vt:lpstr>
      <vt:lpstr>Проект концепции разработан  в соотвествии с:</vt:lpstr>
      <vt:lpstr>Презентация PowerPoint</vt:lpstr>
      <vt:lpstr>Проект концепции состоит из 19 разделов и  представляет собой стратегию развития иноязычного образования в РФ, в которой определены: цели; задачи; направления реализации.   </vt:lpstr>
      <vt:lpstr>Основные проблемы иноязычного образования:</vt:lpstr>
      <vt:lpstr>Организационного характера: </vt:lpstr>
      <vt:lpstr>Кадрового характера: </vt:lpstr>
      <vt:lpstr>Особенности предмета «Иностранный язык»: </vt:lpstr>
      <vt:lpstr>Цель иноязычного образования – развитие поликультурной личности посредством формирования ИКК в совокупности ее составляющих: речевой, языковой, социокультурной, компенсаторной, учебно-познавательной компетенций.  Цели детализированы в результатах обучения во ФГОС 2009-2012 г. систематизированы по ступеням обучения в Проекте концепции в разделе «Требования ФГОС к результатам обучения по основным образовательным программам». </vt:lpstr>
      <vt:lpstr>Коммуникативные умения в области: </vt:lpstr>
      <vt:lpstr>Требования к текстам по чтению и аудированию</vt:lpstr>
      <vt:lpstr>Языковые средства</vt:lpstr>
      <vt:lpstr>Потенциал ИЯ как общеобразовательного предмета заключается в формировании компетенций:</vt:lpstr>
      <vt:lpstr>В соответствии с личностно-ориентированной парадигмой образования подходы к обучению ИЯ:</vt:lpstr>
      <vt:lpstr>Виды учебной деятельности в процессе овладения ИЯ:</vt:lpstr>
      <vt:lpstr>Презентация PowerPoint</vt:lpstr>
      <vt:lpstr>Недостатки модульно-рейтингового и дистанционного обучения:</vt:lpstr>
      <vt:lpstr>Требования к кадровым условиям реализации ООП в соответствии с ФГОС включают:</vt:lpstr>
      <vt:lpstr>Учитель ИЯ должен:</vt:lpstr>
      <vt:lpstr>Уровень квалификации преподавателя ИЯ должен соответствовать квалификационным характеристикам:</vt:lpstr>
      <vt:lpstr>- способность обеспечивать условия для позитивной мотивации обучающихся;  - способность осуществлять обучение, воспитание и развитие с учетом социальных, возрастных, психофизических и индивидуальных особенностей обучающихся, в том числе их особых образовательных потребностей;  - способность организовывать и сопровождать учебно-исследовательскую и проектную деятельность обучающихся;  - способность разрабатывать и реализовывать индивидуальные образовательные маршруты, индивидуальные программы развития и индивидуально-ориентированные образовательные программы с учетом личностных и возрастных особенностей обучающихся. </vt:lpstr>
      <vt:lpstr>В области методической деятельности:  - готовность реализовывать образовательные программы по предмету “Иностранный язык” в соответствии с требованиями образовательных стандартов;  - способность и готовность применять современные подходы и методы обучения, образовательные технологии, в том числе и информационно-коммуникационные; средства контроля и оценивания иноязычной коммуникативной компетенции обучающихся, способы организации самостоятельной и внеклассной работы по иностранному языку на различных этапах обучения;  - способность и готовность использовать достижения отечественного и зарубежного методического наследия, современных методических направлений обучения иностранным языкам для решения конкретных методических задач практического характера; </vt:lpstr>
      <vt:lpstr> - способность разрабатывать рабочую программу по предмету “Иностранный язык” на основе примерных основных общеобразовательных программ и обеспечивать ее выполнение;  - способность анализировать учебный процесс и учебные материалы с точки зрения их эффективности, корректировать результаты своей обучающей деятельности и учебной деятельности учащихся.  - способность и готовность использовать и апробировать специальные подходы к обучению в целях включения в образовательный процесс всех обучающихся, в том числе с особыми потребностями в образовании: обучающихся, проявивших выдающиеся способности; обучающихся, для которых русский язык не является родным; обучающихся с ограниченными возможностями здоровья.</vt:lpstr>
      <vt:lpstr>В предметной области:  - владение преподаваемым иностранным языком на уровне не ниже порогового;  - способность интерпретировать основные факты иноязычной культуры и сопоставлять их с аналогичными явлениями в родной культуре, не только с целью познания обучающимися «чужой культуры», но и более глубокого осмысления особенностей своей собственной культуры для успешной реализации межкультурного диалога;  - готовность к использованию иноязычных источников информации;  - способность устанавливать и поддерживать контакт между участниками учебного процесса по иностранному языку, адаптировать свою речь в зависимости от ступени и уровня обученности учащихся. </vt:lpstr>
      <vt:lpstr>Гарантом соответствующего уровня профессиональной компетентности педагога должны являться учреждения профессионального педагогического образования.</vt:lpstr>
      <vt:lpstr>Рекомендации по использованию действующих учебников и учебно-методических комплектов  учебник книга для учителя рабочая тетрадь аудиоприложение  ЭФУ </vt:lpstr>
      <vt:lpstr>Приоритет УМК </vt:lpstr>
      <vt:lpstr>Модернизация содержания и технологий обучения в соответствии с новыми ФГОС  www.predmetconcept.ru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2</dc:creator>
  <cp:lastModifiedBy>user</cp:lastModifiedBy>
  <cp:revision>54</cp:revision>
  <dcterms:created xsi:type="dcterms:W3CDTF">2017-08-01T12:06:15Z</dcterms:created>
  <dcterms:modified xsi:type="dcterms:W3CDTF">2017-08-17T09:39:16Z</dcterms:modified>
</cp:coreProperties>
</file>