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506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86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0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26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33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91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55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36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30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62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26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03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2B9E2-0574-4B7E-9799-A643F8ACEE3E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64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403648" y="1700808"/>
            <a:ext cx="6696744" cy="2160240"/>
          </a:xfrm>
          <a:prstGeom prst="roundRect">
            <a:avLst/>
          </a:prstGeom>
          <a:solidFill>
            <a:schemeClr val="bg1">
              <a:alpha val="4392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Интерактивный проект </a:t>
            </a:r>
          </a:p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«Мы идем в банк»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653136"/>
            <a:ext cx="5184576" cy="1872208"/>
          </a:xfrm>
          <a:prstGeom prst="rect">
            <a:avLst/>
          </a:prstGeom>
          <a:solidFill>
            <a:srgbClr val="FFFFFF">
              <a:alpha val="6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Автор:</a:t>
            </a:r>
          </a:p>
          <a:p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Носачёва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Варвара Алексеевна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обучающаяся 11  класса </a:t>
            </a:r>
            <a:endParaRPr lang="ru-RU" sz="2000" dirty="0" smtClean="0"/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МОУ СОШ №4 г. Будённовска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Будённовский район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1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69134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916832"/>
            <a:ext cx="4032448" cy="36724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48680"/>
            <a:ext cx="83529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ВТБ банк</a:t>
            </a:r>
            <a:endParaRPr lang="ru-RU" sz="40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16759" y="1638344"/>
            <a:ext cx="4375721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Адрес</a:t>
            </a:r>
            <a:r>
              <a:rPr lang="ru-RU" sz="28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</a:p>
          <a:p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просп. Энтузиастов, 12А</a:t>
            </a:r>
          </a:p>
          <a:p>
            <a:endParaRPr lang="ru-RU" sz="28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16759" y="3023339"/>
            <a:ext cx="4375721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Режим работы</a:t>
            </a:r>
            <a:r>
              <a:rPr lang="ru-RU" sz="28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</a:p>
          <a:p>
            <a:r>
              <a:rPr lang="ru-RU" sz="2800" b="1" cap="none" spc="0" dirty="0" err="1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Пн-Пт</a:t>
            </a:r>
            <a:r>
              <a:rPr lang="ru-RU" sz="28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9:00-18:00</a:t>
            </a:r>
            <a:endParaRPr lang="ru-RU" sz="2800" b="1" cap="none" spc="0" dirty="0" smtClean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800" b="1" dirty="0" err="1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Сб-Вс</a:t>
            </a:r>
            <a:r>
              <a:rPr lang="ru-RU" sz="28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выходной</a:t>
            </a:r>
            <a:endParaRPr lang="ru-RU" sz="2800" b="1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16758" y="4420933"/>
            <a:ext cx="4375721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Тел</a:t>
            </a:r>
            <a:r>
              <a:rPr lang="ru-RU" sz="28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.: </a:t>
            </a:r>
          </a:p>
          <a:p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 </a:t>
            </a:r>
            <a:r>
              <a:rPr lang="ru-RU" sz="28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(800) 100-24-24</a:t>
            </a:r>
          </a:p>
          <a:p>
            <a:endParaRPr lang="ru-RU" sz="2800" b="1" cap="none" spc="0" dirty="0" smtClean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8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ttps://avatars.mds.yandex.net/get-altay/1923723/2a0000017015a0a82c702b88d279634f7188/XX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66" y="1916832"/>
            <a:ext cx="399800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571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31666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Услуги, предоставляемые банком: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39552" y="1386166"/>
            <a:ext cx="3708412" cy="648072"/>
            <a:chOff x="431540" y="1268760"/>
            <a:chExt cx="3708412" cy="64807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620271" y="1409726"/>
            <a:ext cx="3708412" cy="648072"/>
            <a:chOff x="431540" y="1268760"/>
            <a:chExt cx="3708412" cy="64807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63887" y="1409726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Yandex Sans Text"/>
              </a:rPr>
              <a:t>Обслуживание физических лиц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66143" y="1143497"/>
            <a:ext cx="32524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Yandex Sans Text"/>
              </a:rPr>
              <a:t>Обслуживание юридических лиц</a:t>
            </a:r>
            <a:endParaRPr lang="ru-RU" dirty="0"/>
          </a:p>
        </p:txBody>
      </p:sp>
      <p:pic>
        <p:nvPicPr>
          <p:cNvPr id="2050" name="Picture 2" descr="https://www.vsnr.ru/upload/iblock/d0b/d0b58e6c449f56065804650db05569e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23359"/>
            <a:ext cx="6768752" cy="444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542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7409" y="2780928"/>
            <a:ext cx="7741189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 проложенного маршрута пешком</a:t>
            </a:r>
          </a:p>
          <a:p>
            <a:pPr algn="ctr"/>
            <a:r>
              <a:rPr lang="ru-RU" sz="20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(при отсутствии удалить слайд)</a:t>
            </a:r>
            <a:endParaRPr lang="ru-RU" sz="20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9730" y="431666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Путь пешком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1738" t="9641" r="191" b="6689"/>
          <a:stretch/>
        </p:blipFill>
        <p:spPr>
          <a:xfrm>
            <a:off x="716240" y="825425"/>
            <a:ext cx="7515416" cy="5193580"/>
          </a:xfrm>
          <a:prstGeom prst="rect">
            <a:avLst/>
          </a:prstGeom>
        </p:spPr>
      </p:pic>
      <p:pic>
        <p:nvPicPr>
          <p:cNvPr id="4098" name="Picture 2" descr="https://cdn5.vectorstock.com/i/1000x1000/27/64/little-boy-with-schoolbag-walking-vector-7682764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1"/>
          <a:stretch/>
        </p:blipFill>
        <p:spPr bwMode="auto">
          <a:xfrm>
            <a:off x="7234242" y="3990193"/>
            <a:ext cx="1856591" cy="264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1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9730" y="431666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Путь на такси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0076" t="10625" r="1" b="6688"/>
          <a:stretch/>
        </p:blipFill>
        <p:spPr>
          <a:xfrm>
            <a:off x="404491" y="954886"/>
            <a:ext cx="8407023" cy="5589371"/>
          </a:xfrm>
          <a:prstGeom prst="rect">
            <a:avLst/>
          </a:prstGeom>
        </p:spPr>
      </p:pic>
      <p:pic>
        <p:nvPicPr>
          <p:cNvPr id="7170" name="Picture 2" descr="https://img-fotki.yandex.ru/get/55633/129574434.cbe/0_2140c1_d9d6ccd6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34" y="5489848"/>
            <a:ext cx="144269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72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74</Words>
  <Application>Microsoft Office PowerPoint</Application>
  <PresentationFormat>Экран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Yandex Sans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9</cp:revision>
  <dcterms:created xsi:type="dcterms:W3CDTF">2020-09-18T12:24:21Z</dcterms:created>
  <dcterms:modified xsi:type="dcterms:W3CDTF">2020-09-23T11:41:13Z</dcterms:modified>
</cp:coreProperties>
</file>