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86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0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26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33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91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55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36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30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2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6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3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2B9E2-0574-4B7E-9799-A643F8ACEE3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64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403648" y="1700808"/>
            <a:ext cx="6696744" cy="2160240"/>
          </a:xfrm>
          <a:prstGeom prst="roundRect">
            <a:avLst/>
          </a:prstGeom>
          <a:solidFill>
            <a:schemeClr val="bg1">
              <a:alpha val="4392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Интерактивный проект </a:t>
            </a:r>
          </a:p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«Мы идем в банк»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653136"/>
            <a:ext cx="5184576" cy="1872208"/>
          </a:xfrm>
          <a:prstGeom prst="rect">
            <a:avLst/>
          </a:prstGeom>
          <a:solidFill>
            <a:srgbClr val="FFFFFF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Автор: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Фоменко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адим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Сергеевич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обучающийся 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6а  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класса </a:t>
            </a:r>
            <a:endParaRPr lang="ru-RU" sz="2000" dirty="0" smtClean="0"/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МОУ «СОШ №4», с. Сотниковское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Благодарненского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района 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651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16832"/>
            <a:ext cx="4032448" cy="3672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3192" y="3291371"/>
            <a:ext cx="3611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 банка</a:t>
            </a:r>
            <a:endParaRPr lang="ru-RU" sz="54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48680"/>
            <a:ext cx="83529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Название банка</a:t>
            </a:r>
            <a:endParaRPr lang="ru-RU" sz="40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16759" y="1916832"/>
            <a:ext cx="437572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Адрес:</a:t>
            </a:r>
          </a:p>
          <a:p>
            <a:r>
              <a:rPr lang="ru-RU" sz="20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  <a:r>
              <a:rPr lang="ru-RU" sz="20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.Благодарный</a:t>
            </a:r>
            <a:r>
              <a:rPr lang="ru-RU" sz="20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,</a:t>
            </a:r>
            <a:r>
              <a:rPr lang="ru-RU" sz="20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ул.Ленина</a:t>
            </a:r>
            <a:r>
              <a:rPr lang="ru-RU" sz="20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199</a:t>
            </a:r>
            <a:endParaRPr lang="ru-RU" sz="20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16759" y="3023339"/>
            <a:ext cx="4375721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Режим работы:</a:t>
            </a:r>
          </a:p>
          <a:p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8.00-15.00, обед 12.00-13.00, </a:t>
            </a:r>
            <a:r>
              <a:rPr lang="ru-RU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пн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сб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</a:t>
            </a:r>
            <a:r>
              <a:rPr lang="ru-RU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вых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endParaRPr lang="ru-RU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26629" y="4362394"/>
            <a:ext cx="4375721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Тел.:</a:t>
            </a:r>
          </a:p>
          <a:p>
            <a:endParaRPr lang="ru-RU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67" y="1916832"/>
            <a:ext cx="415773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7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124744"/>
            <a:ext cx="4032448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0386" y="2996952"/>
            <a:ext cx="39703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Любое изображение по теме проекта.</a:t>
            </a:r>
          </a:p>
          <a:p>
            <a:pPr algn="ctr"/>
            <a:r>
              <a:rPr lang="ru-RU" sz="24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(Рамку можно удалить)</a:t>
            </a:r>
            <a:endParaRPr lang="ru-RU" sz="24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Услуги, предоставляемые банком: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31540" y="1268760"/>
            <a:ext cx="3708412" cy="648072"/>
            <a:chOff x="431540" y="1268760"/>
            <a:chExt cx="3708412" cy="64807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Операции по вкладам</a:t>
              </a:r>
              <a:endParaRPr lang="ru-RU" dirty="0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31540" y="2230706"/>
            <a:ext cx="3708412" cy="648072"/>
            <a:chOff x="431540" y="1268760"/>
            <a:chExt cx="3708412" cy="6480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Кредиты, ссуды</a:t>
              </a:r>
              <a:endParaRPr lang="ru-RU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31540" y="2968148"/>
            <a:ext cx="3708412" cy="648072"/>
            <a:chOff x="431540" y="1268760"/>
            <a:chExt cx="3708412" cy="64807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Оплаты ЖКХ, штрафы</a:t>
              </a:r>
              <a:endParaRPr lang="ru-RU" dirty="0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31540" y="3817842"/>
            <a:ext cx="3708412" cy="648072"/>
            <a:chOff x="431540" y="1268760"/>
            <a:chExt cx="3708412" cy="648072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Операции по </a:t>
              </a:r>
              <a:r>
                <a:rPr lang="ru-RU" dirty="0" err="1" smtClean="0"/>
                <a:t>банковския</a:t>
              </a:r>
              <a:r>
                <a:rPr lang="ru-RU" dirty="0" smtClean="0"/>
                <a:t> картам</a:t>
              </a:r>
              <a:endParaRPr lang="ru-RU" dirty="0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4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31540" y="4667536"/>
            <a:ext cx="3708412" cy="648072"/>
            <a:chOff x="431540" y="1268760"/>
            <a:chExt cx="3708412" cy="64807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5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31540" y="5517232"/>
            <a:ext cx="3708412" cy="648072"/>
            <a:chOff x="431540" y="1268760"/>
            <a:chExt cx="3708412" cy="648072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6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954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136904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7409" y="2780928"/>
            <a:ext cx="774118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 проложенного маршрута на общественном транспорте</a:t>
            </a:r>
          </a:p>
          <a:p>
            <a:pPr algn="ctr"/>
            <a:r>
              <a:rPr lang="ru-RU" sz="20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(при отсутствии удалить слайд)</a:t>
            </a:r>
            <a:endParaRPr lang="ru-RU" sz="20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9730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Путь на общественном транспорте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 descr="http://stepsosch1.ru/storage/app/uploads/public/5bc/733/47d/5bc73347de92f18731528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581127"/>
            <a:ext cx="2801742" cy="210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97" y="1333500"/>
            <a:ext cx="811855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524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111</Words>
  <Application>Microsoft Office PowerPoint</Application>
  <PresentationFormat>Экран (4:3)</PresentationFormat>
  <Paragraphs>30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User</cp:lastModifiedBy>
  <cp:revision>10</cp:revision>
  <dcterms:created xsi:type="dcterms:W3CDTF">2020-09-18T12:24:21Z</dcterms:created>
  <dcterms:modified xsi:type="dcterms:W3CDTF">2020-09-29T16:49:38Z</dcterms:modified>
</cp:coreProperties>
</file>