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2B70"/>
    <a:srgbClr val="0D3E95"/>
    <a:srgbClr val="145CDE"/>
    <a:srgbClr val="001B4C"/>
    <a:srgbClr val="002560"/>
    <a:srgbClr val="2975FF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00" r="3000"/>
          <a:stretch>
            <a:fillRect/>
          </a:stretch>
        </p:blipFill>
        <p:spPr bwMode="auto">
          <a:xfrm>
            <a:off x="571472" y="428605"/>
            <a:ext cx="807249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13</cp:revision>
  <dcterms:created xsi:type="dcterms:W3CDTF">2013-08-17T08:34:50Z</dcterms:created>
  <dcterms:modified xsi:type="dcterms:W3CDTF">2014-12-19T16:29:11Z</dcterms:modified>
</cp:coreProperties>
</file>