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F81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186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400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726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833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291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155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936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130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462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726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603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2B9E2-0574-4B7E-9799-A643F8ACEE3E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164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543284"/>
            <a:ext cx="9144000" cy="575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187624" y="548680"/>
            <a:ext cx="7560840" cy="1296144"/>
          </a:xfrm>
          <a:prstGeom prst="roundRect">
            <a:avLst/>
          </a:prstGeom>
          <a:solidFill>
            <a:schemeClr val="bg1">
              <a:alpha val="4392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Интерактивный проект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«Мы идем в банк»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212976"/>
            <a:ext cx="2123728" cy="3096344"/>
          </a:xfrm>
          <a:prstGeom prst="rect">
            <a:avLst/>
          </a:prstGeom>
          <a:solidFill>
            <a:srgbClr val="FFFFFF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70C0"/>
                </a:solidFill>
              </a:rPr>
              <a:t>Автор: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Беляева Юлия Андреевна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ru-RU" sz="2400" dirty="0" smtClean="0">
                <a:solidFill>
                  <a:srgbClr val="0070C0"/>
                </a:solidFill>
              </a:rPr>
              <a:t>обучающаяся   3 Д   </a:t>
            </a:r>
            <a:r>
              <a:rPr lang="ru-RU" sz="2400" dirty="0" smtClean="0">
                <a:solidFill>
                  <a:srgbClr val="0070C0"/>
                </a:solidFill>
              </a:rPr>
              <a:t>класса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МБОУ Лицея №15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ru-RU" sz="2400" dirty="0" smtClean="0">
                <a:solidFill>
                  <a:srgbClr val="0070C0"/>
                </a:solidFill>
              </a:rPr>
              <a:t>Г. Ставрополя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51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95736" y="116632"/>
            <a:ext cx="4392488" cy="193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2420888"/>
            <a:ext cx="4032448" cy="3672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3192" y="3291371"/>
            <a:ext cx="3611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 </a:t>
            </a:r>
            <a:r>
              <a:rPr lang="ru-RU" sz="54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банка</a:t>
            </a:r>
            <a:endParaRPr lang="ru-RU" sz="54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060848"/>
            <a:ext cx="4375721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Адрес: г. Ставрополь, ул. 50 лет ВЛКСМ 109</a:t>
            </a:r>
            <a:endParaRPr lang="ru-RU" sz="2800" b="1" cap="none" spc="0" dirty="0" smtClean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3429000"/>
            <a:ext cx="4392488" cy="18774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Режим </a:t>
            </a:r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работы:</a:t>
            </a:r>
          </a:p>
          <a:p>
            <a:r>
              <a:rPr lang="ru-RU" sz="20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Пн-пт-08:00-19:00 </a:t>
            </a:r>
          </a:p>
          <a:p>
            <a:r>
              <a:rPr lang="ru-RU" sz="20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Суббота-08:30-16:30</a:t>
            </a:r>
          </a:p>
          <a:p>
            <a:r>
              <a:rPr lang="ru-RU" sz="20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Воскресенье-08:30-13:30</a:t>
            </a:r>
            <a:endParaRPr lang="ru-RU" sz="2000" b="1" cap="none" spc="0" dirty="0" smtClean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5301208"/>
            <a:ext cx="4392487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Тел.: 8(800)555-55-50</a:t>
            </a:r>
          </a:p>
          <a:p>
            <a:endParaRPr lang="ru-RU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Семья\Desktop\сбербанк фо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4032448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357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07504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124744"/>
            <a:ext cx="4032448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0386" y="2996952"/>
            <a:ext cx="39703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Любое изображение по теме проекта.</a:t>
            </a:r>
          </a:p>
          <a:p>
            <a:pPr algn="ctr"/>
            <a:r>
              <a:rPr lang="ru-RU" sz="24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(Рамку можно удалить)</a:t>
            </a:r>
            <a:endParaRPr lang="ru-RU" sz="24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Услуги, предоставляемые банком: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31540" y="1268760"/>
            <a:ext cx="3708412" cy="648072"/>
            <a:chOff x="431540" y="1268760"/>
            <a:chExt cx="3708412" cy="64807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Открытие Счёта</a:t>
              </a:r>
              <a:endParaRPr lang="ru-RU" dirty="0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31540" y="2118454"/>
            <a:ext cx="3708412" cy="648072"/>
            <a:chOff x="431540" y="1268760"/>
            <a:chExt cx="3708412" cy="6480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Своё дело со Сбербанком</a:t>
              </a:r>
              <a:endParaRPr lang="ru-RU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31540" y="2968148"/>
            <a:ext cx="3708412" cy="648072"/>
            <a:chOff x="431540" y="1268760"/>
            <a:chExt cx="3708412" cy="64807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Расчётно-кассовое обслуживание</a:t>
              </a:r>
              <a:endParaRPr lang="ru-RU" dirty="0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31540" y="3817842"/>
            <a:ext cx="3708412" cy="648072"/>
            <a:chOff x="431540" y="1268760"/>
            <a:chExt cx="3708412" cy="648072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/>
                <a:t>Зарплатный</a:t>
              </a:r>
              <a:r>
                <a:rPr lang="ru-RU" dirty="0" smtClean="0"/>
                <a:t> проект</a:t>
              </a:r>
              <a:endParaRPr lang="ru-RU" dirty="0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4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31540" y="4667536"/>
            <a:ext cx="3708412" cy="648072"/>
            <a:chOff x="431540" y="1268760"/>
            <a:chExt cx="3708412" cy="64807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Кредитование</a:t>
              </a:r>
              <a:endParaRPr lang="ru-RU" dirty="0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5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31540" y="5517232"/>
            <a:ext cx="3708412" cy="648072"/>
            <a:chOff x="431540" y="1268760"/>
            <a:chExt cx="3708412" cy="648072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/>
                <a:t>Онлайн-банк</a:t>
              </a:r>
              <a:endParaRPr lang="ru-RU" dirty="0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6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4"/>
            <a:ext cx="403244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6954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136904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7409" y="1124745"/>
            <a:ext cx="642687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 проложенного маршрута пешком</a:t>
            </a:r>
          </a:p>
          <a:p>
            <a:pPr algn="ctr"/>
            <a:endParaRPr lang="ru-RU" sz="20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9730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Путь пешком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https://cdn5.vectorstock.com/i/1000x1000/27/64/little-boy-with-schoolbag-walking-vector-768276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61"/>
          <a:stretch/>
        </p:blipFill>
        <p:spPr bwMode="auto">
          <a:xfrm>
            <a:off x="7234242" y="3990193"/>
            <a:ext cx="1856591" cy="264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132856"/>
            <a:ext cx="4320480" cy="359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2851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136904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24745"/>
            <a:ext cx="2016224" cy="4216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 проложенного маршрута на общественном транспор</a:t>
            </a:r>
            <a:r>
              <a:rPr lang="ru-RU" sz="32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</a:t>
            </a:r>
          </a:p>
          <a:p>
            <a:pPr algn="ctr"/>
            <a:r>
              <a:rPr lang="ru-RU" sz="20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(при отсутствии удалить слайд)</a:t>
            </a:r>
            <a:endParaRPr lang="ru-RU" sz="20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9730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Путь на общественном транспорте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 descr="http://stepsosch1.ru/storage/app/uploads/public/5bc/733/47d/5bc73347de92f18731528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4509120"/>
            <a:ext cx="280174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1661" y="1268761"/>
            <a:ext cx="585278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923524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103</Words>
  <Application>Microsoft Office PowerPoint</Application>
  <PresentationFormat>Экран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Семья</cp:lastModifiedBy>
  <cp:revision>17</cp:revision>
  <dcterms:created xsi:type="dcterms:W3CDTF">2020-09-18T12:24:21Z</dcterms:created>
  <dcterms:modified xsi:type="dcterms:W3CDTF">2020-09-28T09:59:32Z</dcterms:modified>
</cp:coreProperties>
</file>