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Смолкин Сергей Николаевич,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обучающийся   6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класса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МБОУ лицей №20 г.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ятигорска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Ставропольского края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Сбербанк</a:t>
            </a:r>
            <a:endParaRPr lang="ru-RU" sz="6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7199" y="1669244"/>
            <a:ext cx="437572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</a:t>
            </a:r>
          </a:p>
          <a:p>
            <a:r>
              <a:rPr lang="ru-RU" sz="2800" dirty="0" smtClean="0"/>
              <a:t>г. Пятигорск, </a:t>
            </a:r>
          </a:p>
          <a:p>
            <a:r>
              <a:rPr lang="ru-RU" sz="2800" dirty="0" smtClean="0"/>
              <a:t>п. г. т. Горячеводский, </a:t>
            </a:r>
          </a:p>
          <a:p>
            <a:r>
              <a:rPr lang="ru-RU" sz="2800" dirty="0" smtClean="0"/>
              <a:t>ул</a:t>
            </a:r>
            <a:r>
              <a:rPr lang="ru-RU" sz="2800" dirty="0"/>
              <a:t>. Ленина, 30, 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2885" y="3573016"/>
            <a:ext cx="437572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</a:t>
            </a:r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пн-пт</a:t>
            </a:r>
            <a:r>
              <a:rPr lang="ru-RU" sz="2800" dirty="0"/>
              <a:t> 08:00–16:15, </a:t>
            </a:r>
            <a:endParaRPr lang="ru-RU" sz="2800" dirty="0" smtClean="0"/>
          </a:p>
          <a:p>
            <a:r>
              <a:rPr lang="ru-RU" sz="2800" dirty="0" smtClean="0"/>
              <a:t>перерыв 12:00–13:00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42884" y="5087659"/>
            <a:ext cx="437572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</a:t>
            </a:r>
          </a:p>
          <a:p>
            <a:r>
              <a:rPr lang="ru-RU" sz="2800" dirty="0"/>
              <a:t>8 (800) </a:t>
            </a:r>
            <a:r>
              <a:rPr lang="ru-RU" sz="2800" dirty="0" smtClean="0"/>
              <a:t>555-55-50</a:t>
            </a:r>
          </a:p>
          <a:p>
            <a:r>
              <a:rPr lang="ru-RU" sz="2800" dirty="0" smtClean="0"/>
              <a:t>8 (8793)312350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4" r="1168" b="11743"/>
          <a:stretch/>
        </p:blipFill>
        <p:spPr bwMode="auto">
          <a:xfrm>
            <a:off x="331844" y="1620969"/>
            <a:ext cx="4035964" cy="2132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s://sbertank.ru/images/posyolok-gorodskogo-tipa-goryachevodsk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9" y="3753036"/>
            <a:ext cx="4009595" cy="266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7293" y="1761174"/>
            <a:ext cx="370841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3484" y="2710913"/>
            <a:ext cx="370841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1540" y="3762609"/>
            <a:ext cx="3708412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70912" y="4801774"/>
            <a:ext cx="3708412" cy="648072"/>
            <a:chOff x="431540" y="1268760"/>
            <a:chExt cx="3708412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90295" y="1792822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Обслуживание </a:t>
            </a:r>
            <a:endParaRPr lang="ru-RU" sz="1600" b="1" dirty="0" smtClean="0"/>
          </a:p>
          <a:p>
            <a:r>
              <a:rPr lang="ru-RU" sz="1600" b="1" dirty="0" smtClean="0"/>
              <a:t>физических </a:t>
            </a:r>
            <a:r>
              <a:rPr lang="ru-RU" sz="1600" b="1" dirty="0"/>
              <a:t>лиц</a:t>
            </a:r>
            <a:endParaRPr lang="ru-RU" sz="1600" dirty="0"/>
          </a:p>
        </p:txBody>
      </p:sp>
      <p:pic>
        <p:nvPicPr>
          <p:cNvPr id="2050" name="Picture 2" descr="https://avatars.mds.yandex.net/get-pdb/1926685/fc9d7a75-baba-470b-88be-b0e0bf15170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10" y="1761174"/>
            <a:ext cx="4486181" cy="36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07441" y="2710913"/>
            <a:ext cx="1888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Оформление</a:t>
            </a:r>
            <a:r>
              <a:rPr lang="ru-RU" sz="1600" b="1" dirty="0" smtClean="0"/>
              <a:t>/</a:t>
            </a:r>
          </a:p>
          <a:p>
            <a:r>
              <a:rPr lang="ru-RU" sz="1600" b="1" dirty="0" smtClean="0"/>
              <a:t>прием </a:t>
            </a:r>
            <a:r>
              <a:rPr lang="ru-RU" sz="1600" b="1" dirty="0"/>
              <a:t>документов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06265" y="3794257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Оформление и выдача </a:t>
            </a:r>
            <a:endParaRPr lang="ru-RU" sz="1600" b="1" dirty="0" smtClean="0"/>
          </a:p>
          <a:p>
            <a:r>
              <a:rPr lang="ru-RU" sz="1600" b="1" dirty="0" smtClean="0"/>
              <a:t>кредита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74966" y="4833422"/>
            <a:ext cx="3294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Обслуживание индивидуальных предпринимателей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t="9609" b="10676"/>
          <a:stretch/>
        </p:blipFill>
        <p:spPr bwMode="auto">
          <a:xfrm>
            <a:off x="539552" y="1484784"/>
            <a:ext cx="7956884" cy="3721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на автомобиле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автомобиле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4" name="Picture 4" descr="https://i.pinimg.com/736x/cb/15/52/cb155252a14d92795e6b8670b30d5b77--clipart-alb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58" y="4365104"/>
            <a:ext cx="2188530" cy="22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такси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t="9308" b="11370"/>
          <a:stretch/>
        </p:blipFill>
        <p:spPr bwMode="auto">
          <a:xfrm>
            <a:off x="755576" y="1268760"/>
            <a:ext cx="7704856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https://img-fotki.yandex.ru/get/55633/129574434.cbe/0_2140c1_d9d6ccd6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9" y="4345833"/>
            <a:ext cx="2450115" cy="23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103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13</cp:revision>
  <dcterms:created xsi:type="dcterms:W3CDTF">2020-09-18T12:24:21Z</dcterms:created>
  <dcterms:modified xsi:type="dcterms:W3CDTF">2020-09-29T11:41:59Z</dcterms:modified>
</cp:coreProperties>
</file>