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6" r:id="rId2"/>
    <p:sldMasterId id="2147483678" r:id="rId3"/>
    <p:sldMasterId id="2147483690" r:id="rId4"/>
    <p:sldMasterId id="2147483726" r:id="rId5"/>
    <p:sldMasterId id="2147483738" r:id="rId6"/>
    <p:sldMasterId id="2147483750" r:id="rId7"/>
    <p:sldMasterId id="2147483762" r:id="rId8"/>
    <p:sldMasterId id="2147483774" r:id="rId9"/>
    <p:sldMasterId id="2147483786" r:id="rId10"/>
    <p:sldMasterId id="2147483798" r:id="rId11"/>
    <p:sldMasterId id="2147483810" r:id="rId12"/>
    <p:sldMasterId id="2147483822" r:id="rId13"/>
  </p:sldMasterIdLst>
  <p:sldIdLst>
    <p:sldId id="264" r:id="rId14"/>
    <p:sldId id="268" r:id="rId15"/>
    <p:sldId id="276" r:id="rId16"/>
    <p:sldId id="277" r:id="rId17"/>
    <p:sldId id="278" r:id="rId18"/>
    <p:sldId id="279" r:id="rId19"/>
    <p:sldId id="280" r:id="rId20"/>
    <p:sldId id="269" r:id="rId21"/>
    <p:sldId id="281" r:id="rId22"/>
    <p:sldId id="273" r:id="rId23"/>
    <p:sldId id="274" r:id="rId24"/>
    <p:sldId id="275" r:id="rId25"/>
    <p:sldId id="270" r:id="rId26"/>
    <p:sldId id="267" r:id="rId27"/>
  </p:sldIdLst>
  <p:sldSz cx="20104100" cy="11309350"/>
  <p:notesSz cx="20104100" cy="11309350"/>
  <p:embeddedFontLst>
    <p:embeddedFont>
      <p:font typeface="Druk Cyr" charset="-52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47" d="100"/>
          <a:sy n="47" d="100"/>
        </p:scale>
        <p:origin x="66" y="7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font" Target="fonts/font7.fntdata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19</c:v>
                </c:pt>
                <c:pt idx="2">
                  <c:v>21</c:v>
                </c:pt>
                <c:pt idx="3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56</c:v>
                </c:pt>
                <c:pt idx="1">
                  <c:v>72</c:v>
                </c:pt>
                <c:pt idx="2">
                  <c:v>34</c:v>
                </c:pt>
                <c:pt idx="3">
                  <c:v>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67</c:v>
                </c:pt>
                <c:pt idx="1">
                  <c:v>78</c:v>
                </c:pt>
                <c:pt idx="2">
                  <c:v>45</c:v>
                </c:pt>
                <c:pt idx="3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728608"/>
        <c:axId val="257729000"/>
      </c:barChart>
      <c:catAx>
        <c:axId val="25772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729000"/>
        <c:crosses val="autoZero"/>
        <c:auto val="1"/>
        <c:lblAlgn val="ctr"/>
        <c:lblOffset val="100"/>
        <c:noMultiLvlLbl val="0"/>
      </c:catAx>
      <c:valAx>
        <c:axId val="257729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72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484215514727295E-2"/>
          <c:y val="0.9092257217847769"/>
          <c:w val="0.84610564304461944"/>
          <c:h val="6.6964754405699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0.09226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398"/>
          <a:ext cx="20328235" cy="1017009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145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60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6" y="450279"/>
            <a:ext cx="6614110" cy="1916307"/>
          </a:xfrm>
        </p:spPr>
        <p:txBody>
          <a:bodyPr anchor="b"/>
          <a:lstStyle>
            <a:lvl1pPr algn="l">
              <a:defRPr sz="32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0145" y="450280"/>
            <a:ext cx="11238750" cy="9652217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5206" y="2366587"/>
            <a:ext cx="6614110" cy="7735910"/>
          </a:xfrm>
        </p:spPr>
        <p:txBody>
          <a:bodyPr/>
          <a:lstStyle>
            <a:lvl1pPr marL="0" indent="0">
              <a:buNone/>
              <a:defRPr sz="2309"/>
            </a:lvl1pPr>
            <a:lvl2pPr marL="753969" indent="0">
              <a:buNone/>
              <a:defRPr sz="1979"/>
            </a:lvl2pPr>
            <a:lvl3pPr marL="1507937" indent="0">
              <a:buNone/>
              <a:defRPr sz="1649"/>
            </a:lvl3pPr>
            <a:lvl4pPr marL="2261906" indent="0">
              <a:buNone/>
              <a:defRPr sz="1484"/>
            </a:lvl4pPr>
            <a:lvl5pPr marL="3015874" indent="0">
              <a:buNone/>
              <a:defRPr sz="1484"/>
            </a:lvl5pPr>
            <a:lvl6pPr marL="3769843" indent="0">
              <a:buNone/>
              <a:defRPr sz="1484"/>
            </a:lvl6pPr>
            <a:lvl7pPr marL="4523811" indent="0">
              <a:buNone/>
              <a:defRPr sz="1484"/>
            </a:lvl7pPr>
            <a:lvl8pPr marL="5277780" indent="0">
              <a:buNone/>
              <a:defRPr sz="1484"/>
            </a:lvl8pPr>
            <a:lvl9pPr marL="6031748" indent="0">
              <a:buNone/>
              <a:defRPr sz="14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748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544" y="7916545"/>
            <a:ext cx="12062460" cy="934593"/>
          </a:xfrm>
        </p:spPr>
        <p:txBody>
          <a:bodyPr anchor="b"/>
          <a:lstStyle>
            <a:lvl1pPr algn="l">
              <a:defRPr sz="32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940544" y="1010511"/>
            <a:ext cx="12062460" cy="6785610"/>
          </a:xfrm>
        </p:spPr>
        <p:txBody>
          <a:bodyPr/>
          <a:lstStyle>
            <a:lvl1pPr marL="0" indent="0">
              <a:buNone/>
              <a:defRPr sz="5277"/>
            </a:lvl1pPr>
            <a:lvl2pPr marL="753969" indent="0">
              <a:buNone/>
              <a:defRPr sz="4617"/>
            </a:lvl2pPr>
            <a:lvl3pPr marL="1507937" indent="0">
              <a:buNone/>
              <a:defRPr sz="3958"/>
            </a:lvl3pPr>
            <a:lvl4pPr marL="2261906" indent="0">
              <a:buNone/>
              <a:defRPr sz="3298"/>
            </a:lvl4pPr>
            <a:lvl5pPr marL="3015874" indent="0">
              <a:buNone/>
              <a:defRPr sz="3298"/>
            </a:lvl5pPr>
            <a:lvl6pPr marL="3769843" indent="0">
              <a:buNone/>
              <a:defRPr sz="3298"/>
            </a:lvl6pPr>
            <a:lvl7pPr marL="4523811" indent="0">
              <a:buNone/>
              <a:defRPr sz="3298"/>
            </a:lvl7pPr>
            <a:lvl8pPr marL="5277780" indent="0">
              <a:buNone/>
              <a:defRPr sz="3298"/>
            </a:lvl8pPr>
            <a:lvl9pPr marL="6031748" indent="0">
              <a:buNone/>
              <a:defRPr sz="329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40544" y="8851138"/>
            <a:ext cx="12062460" cy="1327277"/>
          </a:xfrm>
        </p:spPr>
        <p:txBody>
          <a:bodyPr/>
          <a:lstStyle>
            <a:lvl1pPr marL="0" indent="0">
              <a:buNone/>
              <a:defRPr sz="2309"/>
            </a:lvl1pPr>
            <a:lvl2pPr marL="753969" indent="0">
              <a:buNone/>
              <a:defRPr sz="1979"/>
            </a:lvl2pPr>
            <a:lvl3pPr marL="1507937" indent="0">
              <a:buNone/>
              <a:defRPr sz="1649"/>
            </a:lvl3pPr>
            <a:lvl4pPr marL="2261906" indent="0">
              <a:buNone/>
              <a:defRPr sz="1484"/>
            </a:lvl4pPr>
            <a:lvl5pPr marL="3015874" indent="0">
              <a:buNone/>
              <a:defRPr sz="1484"/>
            </a:lvl5pPr>
            <a:lvl6pPr marL="3769843" indent="0">
              <a:buNone/>
              <a:defRPr sz="1484"/>
            </a:lvl6pPr>
            <a:lvl7pPr marL="4523811" indent="0">
              <a:buNone/>
              <a:defRPr sz="1484"/>
            </a:lvl7pPr>
            <a:lvl8pPr marL="5277780" indent="0">
              <a:buNone/>
              <a:defRPr sz="1484"/>
            </a:lvl8pPr>
            <a:lvl9pPr marL="6031748" indent="0">
              <a:buNone/>
              <a:defRPr sz="14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621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169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575472" y="452899"/>
            <a:ext cx="4523423" cy="96495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5205" y="452899"/>
            <a:ext cx="13235199" cy="96495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892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808" y="3513230"/>
            <a:ext cx="17088485" cy="24241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5615" y="6408632"/>
            <a:ext cx="14072870" cy="28901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3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7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1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1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69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2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77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3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792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39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085" y="7267305"/>
            <a:ext cx="17088485" cy="2246163"/>
          </a:xfrm>
        </p:spPr>
        <p:txBody>
          <a:bodyPr anchor="t"/>
          <a:lstStyle>
            <a:lvl1pPr algn="l">
              <a:defRPr sz="6596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8085" y="4793386"/>
            <a:ext cx="17088485" cy="2473919"/>
          </a:xfrm>
        </p:spPr>
        <p:txBody>
          <a:bodyPr anchor="b"/>
          <a:lstStyle>
            <a:lvl1pPr marL="0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1pPr>
            <a:lvl2pPr marL="753969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2pPr>
            <a:lvl3pPr marL="1507937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3pPr>
            <a:lvl4pPr marL="2261906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4pPr>
            <a:lvl5pPr marL="3015874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5pPr>
            <a:lvl6pPr marL="3769843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6pPr>
            <a:lvl7pPr marL="4523811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7pPr>
            <a:lvl8pPr marL="527778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8pPr>
            <a:lvl9pPr marL="6031748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828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205" y="2638849"/>
            <a:ext cx="8879311" cy="7463648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219584" y="2638849"/>
            <a:ext cx="8879311" cy="7463648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14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531515"/>
            <a:ext cx="8882802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205" y="3586530"/>
            <a:ext cx="8882802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9"/>
            </a:lvl4pPr>
            <a:lvl5pPr>
              <a:defRPr sz="2639"/>
            </a:lvl5pPr>
            <a:lvl6pPr>
              <a:defRPr sz="2639"/>
            </a:lvl6pPr>
            <a:lvl7pPr>
              <a:defRPr sz="2639"/>
            </a:lvl7pPr>
            <a:lvl8pPr>
              <a:defRPr sz="2639"/>
            </a:lvl8pPr>
            <a:lvl9pPr>
              <a:defRPr sz="26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212605" y="2531515"/>
            <a:ext cx="8886291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212605" y="3586530"/>
            <a:ext cx="8886291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9"/>
            </a:lvl4pPr>
            <a:lvl5pPr>
              <a:defRPr sz="2639"/>
            </a:lvl5pPr>
            <a:lvl6pPr>
              <a:defRPr sz="2639"/>
            </a:lvl6pPr>
            <a:lvl7pPr>
              <a:defRPr sz="2639"/>
            </a:lvl7pPr>
            <a:lvl8pPr>
              <a:defRPr sz="2639"/>
            </a:lvl8pPr>
            <a:lvl9pPr>
              <a:defRPr sz="26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8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521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238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334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6" y="450279"/>
            <a:ext cx="6614110" cy="1916307"/>
          </a:xfrm>
        </p:spPr>
        <p:txBody>
          <a:bodyPr anchor="b"/>
          <a:lstStyle>
            <a:lvl1pPr algn="l">
              <a:defRPr sz="32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0145" y="450280"/>
            <a:ext cx="11238750" cy="9652217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5206" y="2366587"/>
            <a:ext cx="6614110" cy="7735910"/>
          </a:xfrm>
        </p:spPr>
        <p:txBody>
          <a:bodyPr/>
          <a:lstStyle>
            <a:lvl1pPr marL="0" indent="0">
              <a:buNone/>
              <a:defRPr sz="2309"/>
            </a:lvl1pPr>
            <a:lvl2pPr marL="753969" indent="0">
              <a:buNone/>
              <a:defRPr sz="1979"/>
            </a:lvl2pPr>
            <a:lvl3pPr marL="1507937" indent="0">
              <a:buNone/>
              <a:defRPr sz="1649"/>
            </a:lvl3pPr>
            <a:lvl4pPr marL="2261906" indent="0">
              <a:buNone/>
              <a:defRPr sz="1484"/>
            </a:lvl4pPr>
            <a:lvl5pPr marL="3015874" indent="0">
              <a:buNone/>
              <a:defRPr sz="1484"/>
            </a:lvl5pPr>
            <a:lvl6pPr marL="3769843" indent="0">
              <a:buNone/>
              <a:defRPr sz="1484"/>
            </a:lvl6pPr>
            <a:lvl7pPr marL="4523811" indent="0">
              <a:buNone/>
              <a:defRPr sz="1484"/>
            </a:lvl7pPr>
            <a:lvl8pPr marL="5277780" indent="0">
              <a:buNone/>
              <a:defRPr sz="1484"/>
            </a:lvl8pPr>
            <a:lvl9pPr marL="6031748" indent="0">
              <a:buNone/>
              <a:defRPr sz="14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452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544" y="7916545"/>
            <a:ext cx="12062460" cy="934593"/>
          </a:xfrm>
        </p:spPr>
        <p:txBody>
          <a:bodyPr anchor="b"/>
          <a:lstStyle>
            <a:lvl1pPr algn="l">
              <a:defRPr sz="32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940544" y="1010511"/>
            <a:ext cx="12062460" cy="6785610"/>
          </a:xfrm>
        </p:spPr>
        <p:txBody>
          <a:bodyPr/>
          <a:lstStyle>
            <a:lvl1pPr marL="0" indent="0">
              <a:buNone/>
              <a:defRPr sz="5277"/>
            </a:lvl1pPr>
            <a:lvl2pPr marL="753969" indent="0">
              <a:buNone/>
              <a:defRPr sz="4617"/>
            </a:lvl2pPr>
            <a:lvl3pPr marL="1507937" indent="0">
              <a:buNone/>
              <a:defRPr sz="3958"/>
            </a:lvl3pPr>
            <a:lvl4pPr marL="2261906" indent="0">
              <a:buNone/>
              <a:defRPr sz="3298"/>
            </a:lvl4pPr>
            <a:lvl5pPr marL="3015874" indent="0">
              <a:buNone/>
              <a:defRPr sz="3298"/>
            </a:lvl5pPr>
            <a:lvl6pPr marL="3769843" indent="0">
              <a:buNone/>
              <a:defRPr sz="3298"/>
            </a:lvl6pPr>
            <a:lvl7pPr marL="4523811" indent="0">
              <a:buNone/>
              <a:defRPr sz="3298"/>
            </a:lvl7pPr>
            <a:lvl8pPr marL="5277780" indent="0">
              <a:buNone/>
              <a:defRPr sz="3298"/>
            </a:lvl8pPr>
            <a:lvl9pPr marL="6031748" indent="0">
              <a:buNone/>
              <a:defRPr sz="329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40544" y="8851138"/>
            <a:ext cx="12062460" cy="1327277"/>
          </a:xfrm>
        </p:spPr>
        <p:txBody>
          <a:bodyPr/>
          <a:lstStyle>
            <a:lvl1pPr marL="0" indent="0">
              <a:buNone/>
              <a:defRPr sz="2309"/>
            </a:lvl1pPr>
            <a:lvl2pPr marL="753969" indent="0">
              <a:buNone/>
              <a:defRPr sz="1979"/>
            </a:lvl2pPr>
            <a:lvl3pPr marL="1507937" indent="0">
              <a:buNone/>
              <a:defRPr sz="1649"/>
            </a:lvl3pPr>
            <a:lvl4pPr marL="2261906" indent="0">
              <a:buNone/>
              <a:defRPr sz="1484"/>
            </a:lvl4pPr>
            <a:lvl5pPr marL="3015874" indent="0">
              <a:buNone/>
              <a:defRPr sz="1484"/>
            </a:lvl5pPr>
            <a:lvl6pPr marL="3769843" indent="0">
              <a:buNone/>
              <a:defRPr sz="1484"/>
            </a:lvl6pPr>
            <a:lvl7pPr marL="4523811" indent="0">
              <a:buNone/>
              <a:defRPr sz="1484"/>
            </a:lvl7pPr>
            <a:lvl8pPr marL="5277780" indent="0">
              <a:buNone/>
              <a:defRPr sz="1484"/>
            </a:lvl8pPr>
            <a:lvl9pPr marL="6031748" indent="0">
              <a:buNone/>
              <a:defRPr sz="14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141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275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575472" y="452899"/>
            <a:ext cx="4523423" cy="96495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5205" y="452899"/>
            <a:ext cx="13235199" cy="96495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095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808" y="3513230"/>
            <a:ext cx="17088485" cy="24241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5615" y="6408632"/>
            <a:ext cx="14072870" cy="28901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3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7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1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1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69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2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77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3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024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938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085" y="7267305"/>
            <a:ext cx="17088485" cy="2246163"/>
          </a:xfrm>
        </p:spPr>
        <p:txBody>
          <a:bodyPr anchor="t"/>
          <a:lstStyle>
            <a:lvl1pPr algn="l">
              <a:defRPr sz="6596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8085" y="4793386"/>
            <a:ext cx="17088485" cy="2473919"/>
          </a:xfrm>
        </p:spPr>
        <p:txBody>
          <a:bodyPr anchor="b"/>
          <a:lstStyle>
            <a:lvl1pPr marL="0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1pPr>
            <a:lvl2pPr marL="753969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2pPr>
            <a:lvl3pPr marL="1507937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3pPr>
            <a:lvl4pPr marL="2261906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4pPr>
            <a:lvl5pPr marL="3015874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5pPr>
            <a:lvl6pPr marL="3769843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6pPr>
            <a:lvl7pPr marL="4523811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7pPr>
            <a:lvl8pPr marL="527778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8pPr>
            <a:lvl9pPr marL="6031748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405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205" y="2638849"/>
            <a:ext cx="8879311" cy="7463648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219584" y="2638849"/>
            <a:ext cx="8879311" cy="7463648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24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258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531515"/>
            <a:ext cx="8882802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205" y="3586530"/>
            <a:ext cx="8882802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9"/>
            </a:lvl4pPr>
            <a:lvl5pPr>
              <a:defRPr sz="2639"/>
            </a:lvl5pPr>
            <a:lvl6pPr>
              <a:defRPr sz="2639"/>
            </a:lvl6pPr>
            <a:lvl7pPr>
              <a:defRPr sz="2639"/>
            </a:lvl7pPr>
            <a:lvl8pPr>
              <a:defRPr sz="2639"/>
            </a:lvl8pPr>
            <a:lvl9pPr>
              <a:defRPr sz="26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212605" y="2531515"/>
            <a:ext cx="8886291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212605" y="3586530"/>
            <a:ext cx="8886291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9"/>
            </a:lvl4pPr>
            <a:lvl5pPr>
              <a:defRPr sz="2639"/>
            </a:lvl5pPr>
            <a:lvl6pPr>
              <a:defRPr sz="2639"/>
            </a:lvl6pPr>
            <a:lvl7pPr>
              <a:defRPr sz="2639"/>
            </a:lvl7pPr>
            <a:lvl8pPr>
              <a:defRPr sz="2639"/>
            </a:lvl8pPr>
            <a:lvl9pPr>
              <a:defRPr sz="26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145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18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484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6" y="450279"/>
            <a:ext cx="6614110" cy="1916307"/>
          </a:xfrm>
        </p:spPr>
        <p:txBody>
          <a:bodyPr anchor="b"/>
          <a:lstStyle>
            <a:lvl1pPr algn="l">
              <a:defRPr sz="32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0145" y="450280"/>
            <a:ext cx="11238750" cy="9652217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5206" y="2366587"/>
            <a:ext cx="6614110" cy="7735910"/>
          </a:xfrm>
        </p:spPr>
        <p:txBody>
          <a:bodyPr/>
          <a:lstStyle>
            <a:lvl1pPr marL="0" indent="0">
              <a:buNone/>
              <a:defRPr sz="2309"/>
            </a:lvl1pPr>
            <a:lvl2pPr marL="753969" indent="0">
              <a:buNone/>
              <a:defRPr sz="1979"/>
            </a:lvl2pPr>
            <a:lvl3pPr marL="1507937" indent="0">
              <a:buNone/>
              <a:defRPr sz="1649"/>
            </a:lvl3pPr>
            <a:lvl4pPr marL="2261906" indent="0">
              <a:buNone/>
              <a:defRPr sz="1484"/>
            </a:lvl4pPr>
            <a:lvl5pPr marL="3015874" indent="0">
              <a:buNone/>
              <a:defRPr sz="1484"/>
            </a:lvl5pPr>
            <a:lvl6pPr marL="3769843" indent="0">
              <a:buNone/>
              <a:defRPr sz="1484"/>
            </a:lvl6pPr>
            <a:lvl7pPr marL="4523811" indent="0">
              <a:buNone/>
              <a:defRPr sz="1484"/>
            </a:lvl7pPr>
            <a:lvl8pPr marL="5277780" indent="0">
              <a:buNone/>
              <a:defRPr sz="1484"/>
            </a:lvl8pPr>
            <a:lvl9pPr marL="6031748" indent="0">
              <a:buNone/>
              <a:defRPr sz="14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722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544" y="7916545"/>
            <a:ext cx="12062460" cy="934593"/>
          </a:xfrm>
        </p:spPr>
        <p:txBody>
          <a:bodyPr anchor="b"/>
          <a:lstStyle>
            <a:lvl1pPr algn="l">
              <a:defRPr sz="32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940544" y="1010511"/>
            <a:ext cx="12062460" cy="6785610"/>
          </a:xfrm>
        </p:spPr>
        <p:txBody>
          <a:bodyPr/>
          <a:lstStyle>
            <a:lvl1pPr marL="0" indent="0">
              <a:buNone/>
              <a:defRPr sz="5277"/>
            </a:lvl1pPr>
            <a:lvl2pPr marL="753969" indent="0">
              <a:buNone/>
              <a:defRPr sz="4617"/>
            </a:lvl2pPr>
            <a:lvl3pPr marL="1507937" indent="0">
              <a:buNone/>
              <a:defRPr sz="3958"/>
            </a:lvl3pPr>
            <a:lvl4pPr marL="2261906" indent="0">
              <a:buNone/>
              <a:defRPr sz="3298"/>
            </a:lvl4pPr>
            <a:lvl5pPr marL="3015874" indent="0">
              <a:buNone/>
              <a:defRPr sz="3298"/>
            </a:lvl5pPr>
            <a:lvl6pPr marL="3769843" indent="0">
              <a:buNone/>
              <a:defRPr sz="3298"/>
            </a:lvl6pPr>
            <a:lvl7pPr marL="4523811" indent="0">
              <a:buNone/>
              <a:defRPr sz="3298"/>
            </a:lvl7pPr>
            <a:lvl8pPr marL="5277780" indent="0">
              <a:buNone/>
              <a:defRPr sz="3298"/>
            </a:lvl8pPr>
            <a:lvl9pPr marL="6031748" indent="0">
              <a:buNone/>
              <a:defRPr sz="329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40544" y="8851138"/>
            <a:ext cx="12062460" cy="1327277"/>
          </a:xfrm>
        </p:spPr>
        <p:txBody>
          <a:bodyPr/>
          <a:lstStyle>
            <a:lvl1pPr marL="0" indent="0">
              <a:buNone/>
              <a:defRPr sz="2309"/>
            </a:lvl1pPr>
            <a:lvl2pPr marL="753969" indent="0">
              <a:buNone/>
              <a:defRPr sz="1979"/>
            </a:lvl2pPr>
            <a:lvl3pPr marL="1507937" indent="0">
              <a:buNone/>
              <a:defRPr sz="1649"/>
            </a:lvl3pPr>
            <a:lvl4pPr marL="2261906" indent="0">
              <a:buNone/>
              <a:defRPr sz="1484"/>
            </a:lvl4pPr>
            <a:lvl5pPr marL="3015874" indent="0">
              <a:buNone/>
              <a:defRPr sz="1484"/>
            </a:lvl5pPr>
            <a:lvl6pPr marL="3769843" indent="0">
              <a:buNone/>
              <a:defRPr sz="1484"/>
            </a:lvl6pPr>
            <a:lvl7pPr marL="4523811" indent="0">
              <a:buNone/>
              <a:defRPr sz="1484"/>
            </a:lvl7pPr>
            <a:lvl8pPr marL="5277780" indent="0">
              <a:buNone/>
              <a:defRPr sz="1484"/>
            </a:lvl8pPr>
            <a:lvl9pPr marL="6031748" indent="0">
              <a:buNone/>
              <a:defRPr sz="14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02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051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575472" y="452899"/>
            <a:ext cx="4523423" cy="96495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5205" y="452899"/>
            <a:ext cx="13235199" cy="96495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073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808" y="3513230"/>
            <a:ext cx="17088485" cy="24241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5615" y="6408632"/>
            <a:ext cx="14072870" cy="28901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3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7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1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1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69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2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77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3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698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40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085" y="7267305"/>
            <a:ext cx="17088485" cy="2246163"/>
          </a:xfrm>
        </p:spPr>
        <p:txBody>
          <a:bodyPr anchor="t"/>
          <a:lstStyle>
            <a:lvl1pPr algn="l">
              <a:defRPr sz="6596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8085" y="4793386"/>
            <a:ext cx="17088485" cy="2473919"/>
          </a:xfrm>
        </p:spPr>
        <p:txBody>
          <a:bodyPr anchor="b"/>
          <a:lstStyle>
            <a:lvl1pPr marL="0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1pPr>
            <a:lvl2pPr marL="753969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2pPr>
            <a:lvl3pPr marL="1507937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3pPr>
            <a:lvl4pPr marL="2261906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4pPr>
            <a:lvl5pPr marL="3015874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5pPr>
            <a:lvl6pPr marL="3769843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6pPr>
            <a:lvl7pPr marL="4523811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7pPr>
            <a:lvl8pPr marL="527778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8pPr>
            <a:lvl9pPr marL="6031748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09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3800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205" y="2638849"/>
            <a:ext cx="8879311" cy="7463648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219584" y="2638849"/>
            <a:ext cx="8879311" cy="7463648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754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531515"/>
            <a:ext cx="8882802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205" y="3586530"/>
            <a:ext cx="8882802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9"/>
            </a:lvl4pPr>
            <a:lvl5pPr>
              <a:defRPr sz="2639"/>
            </a:lvl5pPr>
            <a:lvl6pPr>
              <a:defRPr sz="2639"/>
            </a:lvl6pPr>
            <a:lvl7pPr>
              <a:defRPr sz="2639"/>
            </a:lvl7pPr>
            <a:lvl8pPr>
              <a:defRPr sz="2639"/>
            </a:lvl8pPr>
            <a:lvl9pPr>
              <a:defRPr sz="26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212605" y="2531515"/>
            <a:ext cx="8886291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212605" y="3586530"/>
            <a:ext cx="8886291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9"/>
            </a:lvl4pPr>
            <a:lvl5pPr>
              <a:defRPr sz="2639"/>
            </a:lvl5pPr>
            <a:lvl6pPr>
              <a:defRPr sz="2639"/>
            </a:lvl6pPr>
            <a:lvl7pPr>
              <a:defRPr sz="2639"/>
            </a:lvl7pPr>
            <a:lvl8pPr>
              <a:defRPr sz="2639"/>
            </a:lvl8pPr>
            <a:lvl9pPr>
              <a:defRPr sz="26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059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135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916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6" y="450279"/>
            <a:ext cx="6614110" cy="1916307"/>
          </a:xfrm>
        </p:spPr>
        <p:txBody>
          <a:bodyPr anchor="b"/>
          <a:lstStyle>
            <a:lvl1pPr algn="l">
              <a:defRPr sz="32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0145" y="450280"/>
            <a:ext cx="11238750" cy="9652217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5206" y="2366587"/>
            <a:ext cx="6614110" cy="7735910"/>
          </a:xfrm>
        </p:spPr>
        <p:txBody>
          <a:bodyPr/>
          <a:lstStyle>
            <a:lvl1pPr marL="0" indent="0">
              <a:buNone/>
              <a:defRPr sz="2309"/>
            </a:lvl1pPr>
            <a:lvl2pPr marL="753969" indent="0">
              <a:buNone/>
              <a:defRPr sz="1979"/>
            </a:lvl2pPr>
            <a:lvl3pPr marL="1507937" indent="0">
              <a:buNone/>
              <a:defRPr sz="1649"/>
            </a:lvl3pPr>
            <a:lvl4pPr marL="2261906" indent="0">
              <a:buNone/>
              <a:defRPr sz="1484"/>
            </a:lvl4pPr>
            <a:lvl5pPr marL="3015874" indent="0">
              <a:buNone/>
              <a:defRPr sz="1484"/>
            </a:lvl5pPr>
            <a:lvl6pPr marL="3769843" indent="0">
              <a:buNone/>
              <a:defRPr sz="1484"/>
            </a:lvl6pPr>
            <a:lvl7pPr marL="4523811" indent="0">
              <a:buNone/>
              <a:defRPr sz="1484"/>
            </a:lvl7pPr>
            <a:lvl8pPr marL="5277780" indent="0">
              <a:buNone/>
              <a:defRPr sz="1484"/>
            </a:lvl8pPr>
            <a:lvl9pPr marL="6031748" indent="0">
              <a:buNone/>
              <a:defRPr sz="14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34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544" y="7916545"/>
            <a:ext cx="12062460" cy="934593"/>
          </a:xfrm>
        </p:spPr>
        <p:txBody>
          <a:bodyPr anchor="b"/>
          <a:lstStyle>
            <a:lvl1pPr algn="l">
              <a:defRPr sz="32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940544" y="1010511"/>
            <a:ext cx="12062460" cy="6785610"/>
          </a:xfrm>
        </p:spPr>
        <p:txBody>
          <a:bodyPr/>
          <a:lstStyle>
            <a:lvl1pPr marL="0" indent="0">
              <a:buNone/>
              <a:defRPr sz="5277"/>
            </a:lvl1pPr>
            <a:lvl2pPr marL="753969" indent="0">
              <a:buNone/>
              <a:defRPr sz="4617"/>
            </a:lvl2pPr>
            <a:lvl3pPr marL="1507937" indent="0">
              <a:buNone/>
              <a:defRPr sz="3958"/>
            </a:lvl3pPr>
            <a:lvl4pPr marL="2261906" indent="0">
              <a:buNone/>
              <a:defRPr sz="3298"/>
            </a:lvl4pPr>
            <a:lvl5pPr marL="3015874" indent="0">
              <a:buNone/>
              <a:defRPr sz="3298"/>
            </a:lvl5pPr>
            <a:lvl6pPr marL="3769843" indent="0">
              <a:buNone/>
              <a:defRPr sz="3298"/>
            </a:lvl6pPr>
            <a:lvl7pPr marL="4523811" indent="0">
              <a:buNone/>
              <a:defRPr sz="3298"/>
            </a:lvl7pPr>
            <a:lvl8pPr marL="5277780" indent="0">
              <a:buNone/>
              <a:defRPr sz="3298"/>
            </a:lvl8pPr>
            <a:lvl9pPr marL="6031748" indent="0">
              <a:buNone/>
              <a:defRPr sz="329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40544" y="8851138"/>
            <a:ext cx="12062460" cy="1327277"/>
          </a:xfrm>
        </p:spPr>
        <p:txBody>
          <a:bodyPr/>
          <a:lstStyle>
            <a:lvl1pPr marL="0" indent="0">
              <a:buNone/>
              <a:defRPr sz="2309"/>
            </a:lvl1pPr>
            <a:lvl2pPr marL="753969" indent="0">
              <a:buNone/>
              <a:defRPr sz="1979"/>
            </a:lvl2pPr>
            <a:lvl3pPr marL="1507937" indent="0">
              <a:buNone/>
              <a:defRPr sz="1649"/>
            </a:lvl3pPr>
            <a:lvl4pPr marL="2261906" indent="0">
              <a:buNone/>
              <a:defRPr sz="1484"/>
            </a:lvl4pPr>
            <a:lvl5pPr marL="3015874" indent="0">
              <a:buNone/>
              <a:defRPr sz="1484"/>
            </a:lvl5pPr>
            <a:lvl6pPr marL="3769843" indent="0">
              <a:buNone/>
              <a:defRPr sz="1484"/>
            </a:lvl6pPr>
            <a:lvl7pPr marL="4523811" indent="0">
              <a:buNone/>
              <a:defRPr sz="1484"/>
            </a:lvl7pPr>
            <a:lvl8pPr marL="5277780" indent="0">
              <a:buNone/>
              <a:defRPr sz="1484"/>
            </a:lvl8pPr>
            <a:lvl9pPr marL="6031748" indent="0">
              <a:buNone/>
              <a:defRPr sz="14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420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760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575472" y="452899"/>
            <a:ext cx="4523423" cy="96495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5205" y="452899"/>
            <a:ext cx="13235199" cy="96495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59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75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56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76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38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76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8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50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39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52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92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80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46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50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69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85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27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0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97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11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02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28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740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72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60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808" y="3513230"/>
            <a:ext cx="17088485" cy="24241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5615" y="6408632"/>
            <a:ext cx="14072870" cy="28901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3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7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1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1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69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2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77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3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5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7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085" y="7267305"/>
            <a:ext cx="17088485" cy="2246163"/>
          </a:xfrm>
        </p:spPr>
        <p:txBody>
          <a:bodyPr anchor="t"/>
          <a:lstStyle>
            <a:lvl1pPr algn="l">
              <a:defRPr sz="6596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8085" y="4793386"/>
            <a:ext cx="17088485" cy="2473919"/>
          </a:xfrm>
        </p:spPr>
        <p:txBody>
          <a:bodyPr anchor="b"/>
          <a:lstStyle>
            <a:lvl1pPr marL="0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1pPr>
            <a:lvl2pPr marL="753969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2pPr>
            <a:lvl3pPr marL="1507937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3pPr>
            <a:lvl4pPr marL="2261906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4pPr>
            <a:lvl5pPr marL="3015874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5pPr>
            <a:lvl6pPr marL="3769843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6pPr>
            <a:lvl7pPr marL="4523811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7pPr>
            <a:lvl8pPr marL="527778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8pPr>
            <a:lvl9pPr marL="6031748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480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205" y="2638849"/>
            <a:ext cx="8879311" cy="7463648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219584" y="2638849"/>
            <a:ext cx="8879311" cy="7463648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96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531515"/>
            <a:ext cx="8882802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205" y="3586530"/>
            <a:ext cx="8882802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9"/>
            </a:lvl4pPr>
            <a:lvl5pPr>
              <a:defRPr sz="2639"/>
            </a:lvl5pPr>
            <a:lvl6pPr>
              <a:defRPr sz="2639"/>
            </a:lvl6pPr>
            <a:lvl7pPr>
              <a:defRPr sz="2639"/>
            </a:lvl7pPr>
            <a:lvl8pPr>
              <a:defRPr sz="2639"/>
            </a:lvl8pPr>
            <a:lvl9pPr>
              <a:defRPr sz="26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212605" y="2531515"/>
            <a:ext cx="8886291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212605" y="3586530"/>
            <a:ext cx="8886291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9"/>
            </a:lvl4pPr>
            <a:lvl5pPr>
              <a:defRPr sz="2639"/>
            </a:lvl5pPr>
            <a:lvl6pPr>
              <a:defRPr sz="2639"/>
            </a:lvl6pPr>
            <a:lvl7pPr>
              <a:defRPr sz="2639"/>
            </a:lvl7pPr>
            <a:lvl8pPr>
              <a:defRPr sz="2639"/>
            </a:lvl8pPr>
            <a:lvl9pPr>
              <a:defRPr sz="26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03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27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25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6" y="450279"/>
            <a:ext cx="6614110" cy="1916307"/>
          </a:xfrm>
        </p:spPr>
        <p:txBody>
          <a:bodyPr anchor="b"/>
          <a:lstStyle>
            <a:lvl1pPr algn="l">
              <a:defRPr sz="32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0145" y="450280"/>
            <a:ext cx="11238750" cy="9652217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5206" y="2366587"/>
            <a:ext cx="6614110" cy="7735910"/>
          </a:xfrm>
        </p:spPr>
        <p:txBody>
          <a:bodyPr/>
          <a:lstStyle>
            <a:lvl1pPr marL="0" indent="0">
              <a:buNone/>
              <a:defRPr sz="2309"/>
            </a:lvl1pPr>
            <a:lvl2pPr marL="753969" indent="0">
              <a:buNone/>
              <a:defRPr sz="1979"/>
            </a:lvl2pPr>
            <a:lvl3pPr marL="1507937" indent="0">
              <a:buNone/>
              <a:defRPr sz="1649"/>
            </a:lvl3pPr>
            <a:lvl4pPr marL="2261906" indent="0">
              <a:buNone/>
              <a:defRPr sz="1484"/>
            </a:lvl4pPr>
            <a:lvl5pPr marL="3015874" indent="0">
              <a:buNone/>
              <a:defRPr sz="1484"/>
            </a:lvl5pPr>
            <a:lvl6pPr marL="3769843" indent="0">
              <a:buNone/>
              <a:defRPr sz="1484"/>
            </a:lvl6pPr>
            <a:lvl7pPr marL="4523811" indent="0">
              <a:buNone/>
              <a:defRPr sz="1484"/>
            </a:lvl7pPr>
            <a:lvl8pPr marL="5277780" indent="0">
              <a:buNone/>
              <a:defRPr sz="1484"/>
            </a:lvl8pPr>
            <a:lvl9pPr marL="6031748" indent="0">
              <a:buNone/>
              <a:defRPr sz="14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130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544" y="7916545"/>
            <a:ext cx="12062460" cy="934593"/>
          </a:xfrm>
        </p:spPr>
        <p:txBody>
          <a:bodyPr anchor="b"/>
          <a:lstStyle>
            <a:lvl1pPr algn="l">
              <a:defRPr sz="32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940544" y="1010511"/>
            <a:ext cx="12062460" cy="6785610"/>
          </a:xfrm>
        </p:spPr>
        <p:txBody>
          <a:bodyPr/>
          <a:lstStyle>
            <a:lvl1pPr marL="0" indent="0">
              <a:buNone/>
              <a:defRPr sz="5277"/>
            </a:lvl1pPr>
            <a:lvl2pPr marL="753969" indent="0">
              <a:buNone/>
              <a:defRPr sz="4617"/>
            </a:lvl2pPr>
            <a:lvl3pPr marL="1507937" indent="0">
              <a:buNone/>
              <a:defRPr sz="3958"/>
            </a:lvl3pPr>
            <a:lvl4pPr marL="2261906" indent="0">
              <a:buNone/>
              <a:defRPr sz="3298"/>
            </a:lvl4pPr>
            <a:lvl5pPr marL="3015874" indent="0">
              <a:buNone/>
              <a:defRPr sz="3298"/>
            </a:lvl5pPr>
            <a:lvl6pPr marL="3769843" indent="0">
              <a:buNone/>
              <a:defRPr sz="3298"/>
            </a:lvl6pPr>
            <a:lvl7pPr marL="4523811" indent="0">
              <a:buNone/>
              <a:defRPr sz="3298"/>
            </a:lvl7pPr>
            <a:lvl8pPr marL="5277780" indent="0">
              <a:buNone/>
              <a:defRPr sz="3298"/>
            </a:lvl8pPr>
            <a:lvl9pPr marL="6031748" indent="0">
              <a:buNone/>
              <a:defRPr sz="329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40544" y="8851138"/>
            <a:ext cx="12062460" cy="1327277"/>
          </a:xfrm>
        </p:spPr>
        <p:txBody>
          <a:bodyPr/>
          <a:lstStyle>
            <a:lvl1pPr marL="0" indent="0">
              <a:buNone/>
              <a:defRPr sz="2309"/>
            </a:lvl1pPr>
            <a:lvl2pPr marL="753969" indent="0">
              <a:buNone/>
              <a:defRPr sz="1979"/>
            </a:lvl2pPr>
            <a:lvl3pPr marL="1507937" indent="0">
              <a:buNone/>
              <a:defRPr sz="1649"/>
            </a:lvl3pPr>
            <a:lvl4pPr marL="2261906" indent="0">
              <a:buNone/>
              <a:defRPr sz="1484"/>
            </a:lvl4pPr>
            <a:lvl5pPr marL="3015874" indent="0">
              <a:buNone/>
              <a:defRPr sz="1484"/>
            </a:lvl5pPr>
            <a:lvl6pPr marL="3769843" indent="0">
              <a:buNone/>
              <a:defRPr sz="1484"/>
            </a:lvl6pPr>
            <a:lvl7pPr marL="4523811" indent="0">
              <a:buNone/>
              <a:defRPr sz="1484"/>
            </a:lvl7pPr>
            <a:lvl8pPr marL="5277780" indent="0">
              <a:buNone/>
              <a:defRPr sz="1484"/>
            </a:lvl8pPr>
            <a:lvl9pPr marL="6031748" indent="0">
              <a:buNone/>
              <a:defRPr sz="14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971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4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575472" y="452899"/>
            <a:ext cx="4523423" cy="96495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5205" y="452899"/>
            <a:ext cx="13235199" cy="96495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2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808" y="3513230"/>
            <a:ext cx="17088485" cy="24241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5615" y="6408632"/>
            <a:ext cx="14072870" cy="28901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3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7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1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1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69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2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77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3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700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483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085" y="7267305"/>
            <a:ext cx="17088485" cy="2246163"/>
          </a:xfrm>
        </p:spPr>
        <p:txBody>
          <a:bodyPr anchor="t"/>
          <a:lstStyle>
            <a:lvl1pPr algn="l">
              <a:defRPr sz="6596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8085" y="4793386"/>
            <a:ext cx="17088485" cy="2473919"/>
          </a:xfrm>
        </p:spPr>
        <p:txBody>
          <a:bodyPr anchor="b"/>
          <a:lstStyle>
            <a:lvl1pPr marL="0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1pPr>
            <a:lvl2pPr marL="753969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2pPr>
            <a:lvl3pPr marL="1507937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3pPr>
            <a:lvl4pPr marL="2261906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4pPr>
            <a:lvl5pPr marL="3015874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5pPr>
            <a:lvl6pPr marL="3769843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6pPr>
            <a:lvl7pPr marL="4523811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7pPr>
            <a:lvl8pPr marL="527778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8pPr>
            <a:lvl9pPr marL="6031748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226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205" y="2638849"/>
            <a:ext cx="8879311" cy="7463648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219584" y="2638849"/>
            <a:ext cx="8879311" cy="7463648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675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531515"/>
            <a:ext cx="8882802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205" y="3586530"/>
            <a:ext cx="8882802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9"/>
            </a:lvl4pPr>
            <a:lvl5pPr>
              <a:defRPr sz="2639"/>
            </a:lvl5pPr>
            <a:lvl6pPr>
              <a:defRPr sz="2639"/>
            </a:lvl6pPr>
            <a:lvl7pPr>
              <a:defRPr sz="2639"/>
            </a:lvl7pPr>
            <a:lvl8pPr>
              <a:defRPr sz="2639"/>
            </a:lvl8pPr>
            <a:lvl9pPr>
              <a:defRPr sz="26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212605" y="2531515"/>
            <a:ext cx="8886291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212605" y="3586530"/>
            <a:ext cx="8886291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9"/>
            </a:lvl4pPr>
            <a:lvl5pPr>
              <a:defRPr sz="2639"/>
            </a:lvl5pPr>
            <a:lvl6pPr>
              <a:defRPr sz="2639"/>
            </a:lvl6pPr>
            <a:lvl7pPr>
              <a:defRPr sz="2639"/>
            </a:lvl7pPr>
            <a:lvl8pPr>
              <a:defRPr sz="2639"/>
            </a:lvl8pPr>
            <a:lvl9pPr>
              <a:defRPr sz="26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913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71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962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6" y="450279"/>
            <a:ext cx="6614110" cy="1916307"/>
          </a:xfrm>
        </p:spPr>
        <p:txBody>
          <a:bodyPr anchor="b"/>
          <a:lstStyle>
            <a:lvl1pPr algn="l">
              <a:defRPr sz="32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0145" y="450280"/>
            <a:ext cx="11238750" cy="9652217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5206" y="2366587"/>
            <a:ext cx="6614110" cy="7735910"/>
          </a:xfrm>
        </p:spPr>
        <p:txBody>
          <a:bodyPr/>
          <a:lstStyle>
            <a:lvl1pPr marL="0" indent="0">
              <a:buNone/>
              <a:defRPr sz="2309"/>
            </a:lvl1pPr>
            <a:lvl2pPr marL="753969" indent="0">
              <a:buNone/>
              <a:defRPr sz="1979"/>
            </a:lvl2pPr>
            <a:lvl3pPr marL="1507937" indent="0">
              <a:buNone/>
              <a:defRPr sz="1649"/>
            </a:lvl3pPr>
            <a:lvl4pPr marL="2261906" indent="0">
              <a:buNone/>
              <a:defRPr sz="1484"/>
            </a:lvl4pPr>
            <a:lvl5pPr marL="3015874" indent="0">
              <a:buNone/>
              <a:defRPr sz="1484"/>
            </a:lvl5pPr>
            <a:lvl6pPr marL="3769843" indent="0">
              <a:buNone/>
              <a:defRPr sz="1484"/>
            </a:lvl6pPr>
            <a:lvl7pPr marL="4523811" indent="0">
              <a:buNone/>
              <a:defRPr sz="1484"/>
            </a:lvl7pPr>
            <a:lvl8pPr marL="5277780" indent="0">
              <a:buNone/>
              <a:defRPr sz="1484"/>
            </a:lvl8pPr>
            <a:lvl9pPr marL="6031748" indent="0">
              <a:buNone/>
              <a:defRPr sz="14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377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544" y="7916545"/>
            <a:ext cx="12062460" cy="934593"/>
          </a:xfrm>
        </p:spPr>
        <p:txBody>
          <a:bodyPr anchor="b"/>
          <a:lstStyle>
            <a:lvl1pPr algn="l">
              <a:defRPr sz="32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940544" y="1010511"/>
            <a:ext cx="12062460" cy="6785610"/>
          </a:xfrm>
        </p:spPr>
        <p:txBody>
          <a:bodyPr/>
          <a:lstStyle>
            <a:lvl1pPr marL="0" indent="0">
              <a:buNone/>
              <a:defRPr sz="5277"/>
            </a:lvl1pPr>
            <a:lvl2pPr marL="753969" indent="0">
              <a:buNone/>
              <a:defRPr sz="4617"/>
            </a:lvl2pPr>
            <a:lvl3pPr marL="1507937" indent="0">
              <a:buNone/>
              <a:defRPr sz="3958"/>
            </a:lvl3pPr>
            <a:lvl4pPr marL="2261906" indent="0">
              <a:buNone/>
              <a:defRPr sz="3298"/>
            </a:lvl4pPr>
            <a:lvl5pPr marL="3015874" indent="0">
              <a:buNone/>
              <a:defRPr sz="3298"/>
            </a:lvl5pPr>
            <a:lvl6pPr marL="3769843" indent="0">
              <a:buNone/>
              <a:defRPr sz="3298"/>
            </a:lvl6pPr>
            <a:lvl7pPr marL="4523811" indent="0">
              <a:buNone/>
              <a:defRPr sz="3298"/>
            </a:lvl7pPr>
            <a:lvl8pPr marL="5277780" indent="0">
              <a:buNone/>
              <a:defRPr sz="3298"/>
            </a:lvl8pPr>
            <a:lvl9pPr marL="6031748" indent="0">
              <a:buNone/>
              <a:defRPr sz="329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40544" y="8851138"/>
            <a:ext cx="12062460" cy="1327277"/>
          </a:xfrm>
        </p:spPr>
        <p:txBody>
          <a:bodyPr/>
          <a:lstStyle>
            <a:lvl1pPr marL="0" indent="0">
              <a:buNone/>
              <a:defRPr sz="2309"/>
            </a:lvl1pPr>
            <a:lvl2pPr marL="753969" indent="0">
              <a:buNone/>
              <a:defRPr sz="1979"/>
            </a:lvl2pPr>
            <a:lvl3pPr marL="1507937" indent="0">
              <a:buNone/>
              <a:defRPr sz="1649"/>
            </a:lvl3pPr>
            <a:lvl4pPr marL="2261906" indent="0">
              <a:buNone/>
              <a:defRPr sz="1484"/>
            </a:lvl4pPr>
            <a:lvl5pPr marL="3015874" indent="0">
              <a:buNone/>
              <a:defRPr sz="1484"/>
            </a:lvl5pPr>
            <a:lvl6pPr marL="3769843" indent="0">
              <a:buNone/>
              <a:defRPr sz="1484"/>
            </a:lvl6pPr>
            <a:lvl7pPr marL="4523811" indent="0">
              <a:buNone/>
              <a:defRPr sz="1484"/>
            </a:lvl7pPr>
            <a:lvl8pPr marL="5277780" indent="0">
              <a:buNone/>
              <a:defRPr sz="1484"/>
            </a:lvl8pPr>
            <a:lvl9pPr marL="6031748" indent="0">
              <a:buNone/>
              <a:defRPr sz="14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136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020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575472" y="452899"/>
            <a:ext cx="4523423" cy="96495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5205" y="452899"/>
            <a:ext cx="13235199" cy="96495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435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808" y="3513230"/>
            <a:ext cx="17088485" cy="24241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5615" y="6408632"/>
            <a:ext cx="14072870" cy="28901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3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7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1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1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69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2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77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3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801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615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085" y="7267305"/>
            <a:ext cx="17088485" cy="2246163"/>
          </a:xfrm>
        </p:spPr>
        <p:txBody>
          <a:bodyPr anchor="t"/>
          <a:lstStyle>
            <a:lvl1pPr algn="l">
              <a:defRPr sz="6596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8085" y="4793386"/>
            <a:ext cx="17088485" cy="2473919"/>
          </a:xfrm>
        </p:spPr>
        <p:txBody>
          <a:bodyPr anchor="b"/>
          <a:lstStyle>
            <a:lvl1pPr marL="0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1pPr>
            <a:lvl2pPr marL="753969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2pPr>
            <a:lvl3pPr marL="1507937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3pPr>
            <a:lvl4pPr marL="2261906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4pPr>
            <a:lvl5pPr marL="3015874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5pPr>
            <a:lvl6pPr marL="3769843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6pPr>
            <a:lvl7pPr marL="4523811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7pPr>
            <a:lvl8pPr marL="527778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8pPr>
            <a:lvl9pPr marL="6031748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393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205" y="2638849"/>
            <a:ext cx="8879311" cy="7463648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219584" y="2638849"/>
            <a:ext cx="8879311" cy="7463648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984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531515"/>
            <a:ext cx="8882802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205" y="3586530"/>
            <a:ext cx="8882802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9"/>
            </a:lvl4pPr>
            <a:lvl5pPr>
              <a:defRPr sz="2639"/>
            </a:lvl5pPr>
            <a:lvl6pPr>
              <a:defRPr sz="2639"/>
            </a:lvl6pPr>
            <a:lvl7pPr>
              <a:defRPr sz="2639"/>
            </a:lvl7pPr>
            <a:lvl8pPr>
              <a:defRPr sz="2639"/>
            </a:lvl8pPr>
            <a:lvl9pPr>
              <a:defRPr sz="26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212605" y="2531515"/>
            <a:ext cx="8886291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212605" y="3586530"/>
            <a:ext cx="8886291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9"/>
            </a:lvl4pPr>
            <a:lvl5pPr>
              <a:defRPr sz="2639"/>
            </a:lvl5pPr>
            <a:lvl6pPr>
              <a:defRPr sz="2639"/>
            </a:lvl6pPr>
            <a:lvl7pPr>
              <a:defRPr sz="2639"/>
            </a:lvl7pPr>
            <a:lvl8pPr>
              <a:defRPr sz="2639"/>
            </a:lvl8pPr>
            <a:lvl9pPr>
              <a:defRPr sz="26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14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006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236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6" y="450279"/>
            <a:ext cx="6614110" cy="1916307"/>
          </a:xfrm>
        </p:spPr>
        <p:txBody>
          <a:bodyPr anchor="b"/>
          <a:lstStyle>
            <a:lvl1pPr algn="l">
              <a:defRPr sz="32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0145" y="450280"/>
            <a:ext cx="11238750" cy="9652217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5206" y="2366587"/>
            <a:ext cx="6614110" cy="7735910"/>
          </a:xfrm>
        </p:spPr>
        <p:txBody>
          <a:bodyPr/>
          <a:lstStyle>
            <a:lvl1pPr marL="0" indent="0">
              <a:buNone/>
              <a:defRPr sz="2309"/>
            </a:lvl1pPr>
            <a:lvl2pPr marL="753969" indent="0">
              <a:buNone/>
              <a:defRPr sz="1979"/>
            </a:lvl2pPr>
            <a:lvl3pPr marL="1507937" indent="0">
              <a:buNone/>
              <a:defRPr sz="1649"/>
            </a:lvl3pPr>
            <a:lvl4pPr marL="2261906" indent="0">
              <a:buNone/>
              <a:defRPr sz="1484"/>
            </a:lvl4pPr>
            <a:lvl5pPr marL="3015874" indent="0">
              <a:buNone/>
              <a:defRPr sz="1484"/>
            </a:lvl5pPr>
            <a:lvl6pPr marL="3769843" indent="0">
              <a:buNone/>
              <a:defRPr sz="1484"/>
            </a:lvl6pPr>
            <a:lvl7pPr marL="4523811" indent="0">
              <a:buNone/>
              <a:defRPr sz="1484"/>
            </a:lvl7pPr>
            <a:lvl8pPr marL="5277780" indent="0">
              <a:buNone/>
              <a:defRPr sz="1484"/>
            </a:lvl8pPr>
            <a:lvl9pPr marL="6031748" indent="0">
              <a:buNone/>
              <a:defRPr sz="14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110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544" y="7916545"/>
            <a:ext cx="12062460" cy="934593"/>
          </a:xfrm>
        </p:spPr>
        <p:txBody>
          <a:bodyPr anchor="b"/>
          <a:lstStyle>
            <a:lvl1pPr algn="l">
              <a:defRPr sz="32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940544" y="1010511"/>
            <a:ext cx="12062460" cy="6785610"/>
          </a:xfrm>
        </p:spPr>
        <p:txBody>
          <a:bodyPr/>
          <a:lstStyle>
            <a:lvl1pPr marL="0" indent="0">
              <a:buNone/>
              <a:defRPr sz="5277"/>
            </a:lvl1pPr>
            <a:lvl2pPr marL="753969" indent="0">
              <a:buNone/>
              <a:defRPr sz="4617"/>
            </a:lvl2pPr>
            <a:lvl3pPr marL="1507937" indent="0">
              <a:buNone/>
              <a:defRPr sz="3958"/>
            </a:lvl3pPr>
            <a:lvl4pPr marL="2261906" indent="0">
              <a:buNone/>
              <a:defRPr sz="3298"/>
            </a:lvl4pPr>
            <a:lvl5pPr marL="3015874" indent="0">
              <a:buNone/>
              <a:defRPr sz="3298"/>
            </a:lvl5pPr>
            <a:lvl6pPr marL="3769843" indent="0">
              <a:buNone/>
              <a:defRPr sz="3298"/>
            </a:lvl6pPr>
            <a:lvl7pPr marL="4523811" indent="0">
              <a:buNone/>
              <a:defRPr sz="3298"/>
            </a:lvl7pPr>
            <a:lvl8pPr marL="5277780" indent="0">
              <a:buNone/>
              <a:defRPr sz="3298"/>
            </a:lvl8pPr>
            <a:lvl9pPr marL="6031748" indent="0">
              <a:buNone/>
              <a:defRPr sz="329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40544" y="8851138"/>
            <a:ext cx="12062460" cy="1327277"/>
          </a:xfrm>
        </p:spPr>
        <p:txBody>
          <a:bodyPr/>
          <a:lstStyle>
            <a:lvl1pPr marL="0" indent="0">
              <a:buNone/>
              <a:defRPr sz="2309"/>
            </a:lvl1pPr>
            <a:lvl2pPr marL="753969" indent="0">
              <a:buNone/>
              <a:defRPr sz="1979"/>
            </a:lvl2pPr>
            <a:lvl3pPr marL="1507937" indent="0">
              <a:buNone/>
              <a:defRPr sz="1649"/>
            </a:lvl3pPr>
            <a:lvl4pPr marL="2261906" indent="0">
              <a:buNone/>
              <a:defRPr sz="1484"/>
            </a:lvl4pPr>
            <a:lvl5pPr marL="3015874" indent="0">
              <a:buNone/>
              <a:defRPr sz="1484"/>
            </a:lvl5pPr>
            <a:lvl6pPr marL="3769843" indent="0">
              <a:buNone/>
              <a:defRPr sz="1484"/>
            </a:lvl6pPr>
            <a:lvl7pPr marL="4523811" indent="0">
              <a:buNone/>
              <a:defRPr sz="1484"/>
            </a:lvl7pPr>
            <a:lvl8pPr marL="5277780" indent="0">
              <a:buNone/>
              <a:defRPr sz="1484"/>
            </a:lvl8pPr>
            <a:lvl9pPr marL="6031748" indent="0">
              <a:buNone/>
              <a:defRPr sz="14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1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992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449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575472" y="452899"/>
            <a:ext cx="4523423" cy="96495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5205" y="452899"/>
            <a:ext cx="13235199" cy="96495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827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808" y="3513230"/>
            <a:ext cx="17088485" cy="24241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5615" y="6408632"/>
            <a:ext cx="14072870" cy="28901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3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7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1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1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69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2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77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3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815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181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085" y="7267305"/>
            <a:ext cx="17088485" cy="2246163"/>
          </a:xfrm>
        </p:spPr>
        <p:txBody>
          <a:bodyPr anchor="t"/>
          <a:lstStyle>
            <a:lvl1pPr algn="l">
              <a:defRPr sz="6596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8085" y="4793386"/>
            <a:ext cx="17088485" cy="2473919"/>
          </a:xfrm>
        </p:spPr>
        <p:txBody>
          <a:bodyPr anchor="b"/>
          <a:lstStyle>
            <a:lvl1pPr marL="0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1pPr>
            <a:lvl2pPr marL="753969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2pPr>
            <a:lvl3pPr marL="1507937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3pPr>
            <a:lvl4pPr marL="2261906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4pPr>
            <a:lvl5pPr marL="3015874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5pPr>
            <a:lvl6pPr marL="3769843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6pPr>
            <a:lvl7pPr marL="4523811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7pPr>
            <a:lvl8pPr marL="527778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8pPr>
            <a:lvl9pPr marL="6031748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974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205" y="2638849"/>
            <a:ext cx="8879311" cy="7463648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219584" y="2638849"/>
            <a:ext cx="8879311" cy="7463648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640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531515"/>
            <a:ext cx="8882802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205" y="3586530"/>
            <a:ext cx="8882802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9"/>
            </a:lvl4pPr>
            <a:lvl5pPr>
              <a:defRPr sz="2639"/>
            </a:lvl5pPr>
            <a:lvl6pPr>
              <a:defRPr sz="2639"/>
            </a:lvl6pPr>
            <a:lvl7pPr>
              <a:defRPr sz="2639"/>
            </a:lvl7pPr>
            <a:lvl8pPr>
              <a:defRPr sz="2639"/>
            </a:lvl8pPr>
            <a:lvl9pPr>
              <a:defRPr sz="26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212605" y="2531515"/>
            <a:ext cx="8886291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212605" y="3586530"/>
            <a:ext cx="8886291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9"/>
            </a:lvl4pPr>
            <a:lvl5pPr>
              <a:defRPr sz="2639"/>
            </a:lvl5pPr>
            <a:lvl6pPr>
              <a:defRPr sz="2639"/>
            </a:lvl6pPr>
            <a:lvl7pPr>
              <a:defRPr sz="2639"/>
            </a:lvl7pPr>
            <a:lvl8pPr>
              <a:defRPr sz="2639"/>
            </a:lvl8pPr>
            <a:lvl9pPr>
              <a:defRPr sz="26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942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369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846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6" y="450279"/>
            <a:ext cx="6614110" cy="1916307"/>
          </a:xfrm>
        </p:spPr>
        <p:txBody>
          <a:bodyPr anchor="b"/>
          <a:lstStyle>
            <a:lvl1pPr algn="l">
              <a:defRPr sz="32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0145" y="450280"/>
            <a:ext cx="11238750" cy="9652217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5206" y="2366587"/>
            <a:ext cx="6614110" cy="7735910"/>
          </a:xfrm>
        </p:spPr>
        <p:txBody>
          <a:bodyPr/>
          <a:lstStyle>
            <a:lvl1pPr marL="0" indent="0">
              <a:buNone/>
              <a:defRPr sz="2309"/>
            </a:lvl1pPr>
            <a:lvl2pPr marL="753969" indent="0">
              <a:buNone/>
              <a:defRPr sz="1979"/>
            </a:lvl2pPr>
            <a:lvl3pPr marL="1507937" indent="0">
              <a:buNone/>
              <a:defRPr sz="1649"/>
            </a:lvl3pPr>
            <a:lvl4pPr marL="2261906" indent="0">
              <a:buNone/>
              <a:defRPr sz="1484"/>
            </a:lvl4pPr>
            <a:lvl5pPr marL="3015874" indent="0">
              <a:buNone/>
              <a:defRPr sz="1484"/>
            </a:lvl5pPr>
            <a:lvl6pPr marL="3769843" indent="0">
              <a:buNone/>
              <a:defRPr sz="1484"/>
            </a:lvl6pPr>
            <a:lvl7pPr marL="4523811" indent="0">
              <a:buNone/>
              <a:defRPr sz="1484"/>
            </a:lvl7pPr>
            <a:lvl8pPr marL="5277780" indent="0">
              <a:buNone/>
              <a:defRPr sz="1484"/>
            </a:lvl8pPr>
            <a:lvl9pPr marL="6031748" indent="0">
              <a:buNone/>
              <a:defRPr sz="14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6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829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544" y="7916545"/>
            <a:ext cx="12062460" cy="934593"/>
          </a:xfrm>
        </p:spPr>
        <p:txBody>
          <a:bodyPr anchor="b"/>
          <a:lstStyle>
            <a:lvl1pPr algn="l">
              <a:defRPr sz="32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940544" y="1010511"/>
            <a:ext cx="12062460" cy="6785610"/>
          </a:xfrm>
        </p:spPr>
        <p:txBody>
          <a:bodyPr/>
          <a:lstStyle>
            <a:lvl1pPr marL="0" indent="0">
              <a:buNone/>
              <a:defRPr sz="5277"/>
            </a:lvl1pPr>
            <a:lvl2pPr marL="753969" indent="0">
              <a:buNone/>
              <a:defRPr sz="4617"/>
            </a:lvl2pPr>
            <a:lvl3pPr marL="1507937" indent="0">
              <a:buNone/>
              <a:defRPr sz="3958"/>
            </a:lvl3pPr>
            <a:lvl4pPr marL="2261906" indent="0">
              <a:buNone/>
              <a:defRPr sz="3298"/>
            </a:lvl4pPr>
            <a:lvl5pPr marL="3015874" indent="0">
              <a:buNone/>
              <a:defRPr sz="3298"/>
            </a:lvl5pPr>
            <a:lvl6pPr marL="3769843" indent="0">
              <a:buNone/>
              <a:defRPr sz="3298"/>
            </a:lvl6pPr>
            <a:lvl7pPr marL="4523811" indent="0">
              <a:buNone/>
              <a:defRPr sz="3298"/>
            </a:lvl7pPr>
            <a:lvl8pPr marL="5277780" indent="0">
              <a:buNone/>
              <a:defRPr sz="3298"/>
            </a:lvl8pPr>
            <a:lvl9pPr marL="6031748" indent="0">
              <a:buNone/>
              <a:defRPr sz="329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40544" y="8851138"/>
            <a:ext cx="12062460" cy="1327277"/>
          </a:xfrm>
        </p:spPr>
        <p:txBody>
          <a:bodyPr/>
          <a:lstStyle>
            <a:lvl1pPr marL="0" indent="0">
              <a:buNone/>
              <a:defRPr sz="2309"/>
            </a:lvl1pPr>
            <a:lvl2pPr marL="753969" indent="0">
              <a:buNone/>
              <a:defRPr sz="1979"/>
            </a:lvl2pPr>
            <a:lvl3pPr marL="1507937" indent="0">
              <a:buNone/>
              <a:defRPr sz="1649"/>
            </a:lvl3pPr>
            <a:lvl4pPr marL="2261906" indent="0">
              <a:buNone/>
              <a:defRPr sz="1484"/>
            </a:lvl4pPr>
            <a:lvl5pPr marL="3015874" indent="0">
              <a:buNone/>
              <a:defRPr sz="1484"/>
            </a:lvl5pPr>
            <a:lvl6pPr marL="3769843" indent="0">
              <a:buNone/>
              <a:defRPr sz="1484"/>
            </a:lvl6pPr>
            <a:lvl7pPr marL="4523811" indent="0">
              <a:buNone/>
              <a:defRPr sz="1484"/>
            </a:lvl7pPr>
            <a:lvl8pPr marL="5277780" indent="0">
              <a:buNone/>
              <a:defRPr sz="1484"/>
            </a:lvl8pPr>
            <a:lvl9pPr marL="6031748" indent="0">
              <a:buNone/>
              <a:defRPr sz="14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594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900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575472" y="452899"/>
            <a:ext cx="4523423" cy="96495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5205" y="452899"/>
            <a:ext cx="13235199" cy="96495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033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808" y="3513230"/>
            <a:ext cx="17088485" cy="24241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5615" y="6408632"/>
            <a:ext cx="14072870" cy="28901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3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7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1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1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69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2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77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3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837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024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085" y="7267305"/>
            <a:ext cx="17088485" cy="2246163"/>
          </a:xfrm>
        </p:spPr>
        <p:txBody>
          <a:bodyPr anchor="t"/>
          <a:lstStyle>
            <a:lvl1pPr algn="l">
              <a:defRPr sz="6596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8085" y="4793386"/>
            <a:ext cx="17088485" cy="2473919"/>
          </a:xfrm>
        </p:spPr>
        <p:txBody>
          <a:bodyPr anchor="b"/>
          <a:lstStyle>
            <a:lvl1pPr marL="0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1pPr>
            <a:lvl2pPr marL="753969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2pPr>
            <a:lvl3pPr marL="1507937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3pPr>
            <a:lvl4pPr marL="2261906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4pPr>
            <a:lvl5pPr marL="3015874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5pPr>
            <a:lvl6pPr marL="3769843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6pPr>
            <a:lvl7pPr marL="4523811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7pPr>
            <a:lvl8pPr marL="527778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8pPr>
            <a:lvl9pPr marL="6031748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894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205" y="2638849"/>
            <a:ext cx="8879311" cy="7463648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219584" y="2638849"/>
            <a:ext cx="8879311" cy="7463648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92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531515"/>
            <a:ext cx="8882802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205" y="3586530"/>
            <a:ext cx="8882802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9"/>
            </a:lvl4pPr>
            <a:lvl5pPr>
              <a:defRPr sz="2639"/>
            </a:lvl5pPr>
            <a:lvl6pPr>
              <a:defRPr sz="2639"/>
            </a:lvl6pPr>
            <a:lvl7pPr>
              <a:defRPr sz="2639"/>
            </a:lvl7pPr>
            <a:lvl8pPr>
              <a:defRPr sz="2639"/>
            </a:lvl8pPr>
            <a:lvl9pPr>
              <a:defRPr sz="26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212605" y="2531515"/>
            <a:ext cx="8886291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212605" y="3586530"/>
            <a:ext cx="8886291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9"/>
            </a:lvl4pPr>
            <a:lvl5pPr>
              <a:defRPr sz="2639"/>
            </a:lvl5pPr>
            <a:lvl6pPr>
              <a:defRPr sz="2639"/>
            </a:lvl6pPr>
            <a:lvl7pPr>
              <a:defRPr sz="2639"/>
            </a:lvl7pPr>
            <a:lvl8pPr>
              <a:defRPr sz="2639"/>
            </a:lvl8pPr>
            <a:lvl9pPr>
              <a:defRPr sz="26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987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970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3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316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6" y="450279"/>
            <a:ext cx="6614110" cy="1916307"/>
          </a:xfrm>
        </p:spPr>
        <p:txBody>
          <a:bodyPr anchor="b"/>
          <a:lstStyle>
            <a:lvl1pPr algn="l">
              <a:defRPr sz="32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0145" y="450280"/>
            <a:ext cx="11238750" cy="9652217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5206" y="2366587"/>
            <a:ext cx="6614110" cy="7735910"/>
          </a:xfrm>
        </p:spPr>
        <p:txBody>
          <a:bodyPr/>
          <a:lstStyle>
            <a:lvl1pPr marL="0" indent="0">
              <a:buNone/>
              <a:defRPr sz="2309"/>
            </a:lvl1pPr>
            <a:lvl2pPr marL="753969" indent="0">
              <a:buNone/>
              <a:defRPr sz="1979"/>
            </a:lvl2pPr>
            <a:lvl3pPr marL="1507937" indent="0">
              <a:buNone/>
              <a:defRPr sz="1649"/>
            </a:lvl3pPr>
            <a:lvl4pPr marL="2261906" indent="0">
              <a:buNone/>
              <a:defRPr sz="1484"/>
            </a:lvl4pPr>
            <a:lvl5pPr marL="3015874" indent="0">
              <a:buNone/>
              <a:defRPr sz="1484"/>
            </a:lvl5pPr>
            <a:lvl6pPr marL="3769843" indent="0">
              <a:buNone/>
              <a:defRPr sz="1484"/>
            </a:lvl6pPr>
            <a:lvl7pPr marL="4523811" indent="0">
              <a:buNone/>
              <a:defRPr sz="1484"/>
            </a:lvl7pPr>
            <a:lvl8pPr marL="5277780" indent="0">
              <a:buNone/>
              <a:defRPr sz="1484"/>
            </a:lvl8pPr>
            <a:lvl9pPr marL="6031748" indent="0">
              <a:buNone/>
              <a:defRPr sz="14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077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544" y="7916545"/>
            <a:ext cx="12062460" cy="934593"/>
          </a:xfrm>
        </p:spPr>
        <p:txBody>
          <a:bodyPr anchor="b"/>
          <a:lstStyle>
            <a:lvl1pPr algn="l">
              <a:defRPr sz="32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940544" y="1010511"/>
            <a:ext cx="12062460" cy="6785610"/>
          </a:xfrm>
        </p:spPr>
        <p:txBody>
          <a:bodyPr/>
          <a:lstStyle>
            <a:lvl1pPr marL="0" indent="0">
              <a:buNone/>
              <a:defRPr sz="5277"/>
            </a:lvl1pPr>
            <a:lvl2pPr marL="753969" indent="0">
              <a:buNone/>
              <a:defRPr sz="4617"/>
            </a:lvl2pPr>
            <a:lvl3pPr marL="1507937" indent="0">
              <a:buNone/>
              <a:defRPr sz="3958"/>
            </a:lvl3pPr>
            <a:lvl4pPr marL="2261906" indent="0">
              <a:buNone/>
              <a:defRPr sz="3298"/>
            </a:lvl4pPr>
            <a:lvl5pPr marL="3015874" indent="0">
              <a:buNone/>
              <a:defRPr sz="3298"/>
            </a:lvl5pPr>
            <a:lvl6pPr marL="3769843" indent="0">
              <a:buNone/>
              <a:defRPr sz="3298"/>
            </a:lvl6pPr>
            <a:lvl7pPr marL="4523811" indent="0">
              <a:buNone/>
              <a:defRPr sz="3298"/>
            </a:lvl7pPr>
            <a:lvl8pPr marL="5277780" indent="0">
              <a:buNone/>
              <a:defRPr sz="3298"/>
            </a:lvl8pPr>
            <a:lvl9pPr marL="6031748" indent="0">
              <a:buNone/>
              <a:defRPr sz="329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40544" y="8851138"/>
            <a:ext cx="12062460" cy="1327277"/>
          </a:xfrm>
        </p:spPr>
        <p:txBody>
          <a:bodyPr/>
          <a:lstStyle>
            <a:lvl1pPr marL="0" indent="0">
              <a:buNone/>
              <a:defRPr sz="2309"/>
            </a:lvl1pPr>
            <a:lvl2pPr marL="753969" indent="0">
              <a:buNone/>
              <a:defRPr sz="1979"/>
            </a:lvl2pPr>
            <a:lvl3pPr marL="1507937" indent="0">
              <a:buNone/>
              <a:defRPr sz="1649"/>
            </a:lvl3pPr>
            <a:lvl4pPr marL="2261906" indent="0">
              <a:buNone/>
              <a:defRPr sz="1484"/>
            </a:lvl4pPr>
            <a:lvl5pPr marL="3015874" indent="0">
              <a:buNone/>
              <a:defRPr sz="1484"/>
            </a:lvl5pPr>
            <a:lvl6pPr marL="3769843" indent="0">
              <a:buNone/>
              <a:defRPr sz="1484"/>
            </a:lvl6pPr>
            <a:lvl7pPr marL="4523811" indent="0">
              <a:buNone/>
              <a:defRPr sz="1484"/>
            </a:lvl7pPr>
            <a:lvl8pPr marL="5277780" indent="0">
              <a:buNone/>
              <a:defRPr sz="1484"/>
            </a:lvl8pPr>
            <a:lvl9pPr marL="6031748" indent="0">
              <a:buNone/>
              <a:defRPr sz="14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844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507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575472" y="452899"/>
            <a:ext cx="4523423" cy="96495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5205" y="452899"/>
            <a:ext cx="13235199" cy="96495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577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808" y="3513230"/>
            <a:ext cx="17088485" cy="24241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5615" y="6408632"/>
            <a:ext cx="14072870" cy="28901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3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7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1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1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69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2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77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3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750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044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085" y="7267305"/>
            <a:ext cx="17088485" cy="2246163"/>
          </a:xfrm>
        </p:spPr>
        <p:txBody>
          <a:bodyPr anchor="t"/>
          <a:lstStyle>
            <a:lvl1pPr algn="l">
              <a:defRPr sz="6596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8085" y="4793386"/>
            <a:ext cx="17088485" cy="2473919"/>
          </a:xfrm>
        </p:spPr>
        <p:txBody>
          <a:bodyPr anchor="b"/>
          <a:lstStyle>
            <a:lvl1pPr marL="0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1pPr>
            <a:lvl2pPr marL="753969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2pPr>
            <a:lvl3pPr marL="1507937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3pPr>
            <a:lvl4pPr marL="2261906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4pPr>
            <a:lvl5pPr marL="3015874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5pPr>
            <a:lvl6pPr marL="3769843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6pPr>
            <a:lvl7pPr marL="4523811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7pPr>
            <a:lvl8pPr marL="527778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8pPr>
            <a:lvl9pPr marL="6031748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761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205" y="2638849"/>
            <a:ext cx="8879311" cy="7463648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219584" y="2638849"/>
            <a:ext cx="8879311" cy="7463648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973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531515"/>
            <a:ext cx="8882802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205" y="3586530"/>
            <a:ext cx="8882802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9"/>
            </a:lvl4pPr>
            <a:lvl5pPr>
              <a:defRPr sz="2639"/>
            </a:lvl5pPr>
            <a:lvl6pPr>
              <a:defRPr sz="2639"/>
            </a:lvl6pPr>
            <a:lvl7pPr>
              <a:defRPr sz="2639"/>
            </a:lvl7pPr>
            <a:lvl8pPr>
              <a:defRPr sz="2639"/>
            </a:lvl8pPr>
            <a:lvl9pPr>
              <a:defRPr sz="26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212605" y="2531515"/>
            <a:ext cx="8886291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212605" y="3586530"/>
            <a:ext cx="8886291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9"/>
            </a:lvl4pPr>
            <a:lvl5pPr>
              <a:defRPr sz="2639"/>
            </a:lvl5pPr>
            <a:lvl6pPr>
              <a:defRPr sz="2639"/>
            </a:lvl6pPr>
            <a:lvl7pPr>
              <a:defRPr sz="2639"/>
            </a:lvl7pPr>
            <a:lvl8pPr>
              <a:defRPr sz="2639"/>
            </a:lvl8pPr>
            <a:lvl9pPr>
              <a:defRPr sz="26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431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638849"/>
            <a:ext cx="18093690" cy="7463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05205" y="10482093"/>
            <a:ext cx="4690957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68901" y="10482093"/>
            <a:ext cx="6366298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407938" y="10482093"/>
            <a:ext cx="4690957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1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1507937" rtl="0" eaLnBrk="1" latinLnBrk="0" hangingPunct="1"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5476" indent="-565476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5277" kern="1200">
          <a:solidFill>
            <a:schemeClr val="tx1"/>
          </a:solidFill>
          <a:latin typeface="+mn-lt"/>
          <a:ea typeface="+mn-ea"/>
          <a:cs typeface="+mn-cs"/>
        </a:defRPr>
      </a:lvl1pPr>
      <a:lvl2pPr marL="1225199" indent="-471230" algn="l" defTabSz="1507937" rtl="0" eaLnBrk="1" latinLnBrk="0" hangingPunct="1">
        <a:spcBef>
          <a:spcPct val="20000"/>
        </a:spcBef>
        <a:buFont typeface="Arial" panose="020B0604020202020204" pitchFamily="34" charset="0"/>
        <a:buChar char="–"/>
        <a:defRPr sz="4617" kern="1200">
          <a:solidFill>
            <a:schemeClr val="tx1"/>
          </a:solidFill>
          <a:latin typeface="+mn-lt"/>
          <a:ea typeface="+mn-ea"/>
          <a:cs typeface="+mn-cs"/>
        </a:defRPr>
      </a:lvl2pPr>
      <a:lvl3pPr marL="1884921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3pPr>
      <a:lvl4pPr marL="2638890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–"/>
        <a:defRPr sz="3298" kern="1200">
          <a:solidFill>
            <a:schemeClr val="tx1"/>
          </a:solidFill>
          <a:latin typeface="+mn-lt"/>
          <a:ea typeface="+mn-ea"/>
          <a:cs typeface="+mn-cs"/>
        </a:defRPr>
      </a:lvl4pPr>
      <a:lvl5pPr marL="3392858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»"/>
        <a:defRPr sz="3298" kern="1200">
          <a:solidFill>
            <a:schemeClr val="tx1"/>
          </a:solidFill>
          <a:latin typeface="+mn-lt"/>
          <a:ea typeface="+mn-ea"/>
          <a:cs typeface="+mn-cs"/>
        </a:defRPr>
      </a:lvl5pPr>
      <a:lvl6pPr marL="4146827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638849"/>
            <a:ext cx="18093690" cy="7463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05205" y="10482093"/>
            <a:ext cx="4690957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68901" y="10482093"/>
            <a:ext cx="6366298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407938" y="10482093"/>
            <a:ext cx="4690957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1507937" rtl="0" eaLnBrk="1" latinLnBrk="0" hangingPunct="1"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5476" indent="-565476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5277" kern="1200">
          <a:solidFill>
            <a:schemeClr val="tx1"/>
          </a:solidFill>
          <a:latin typeface="+mn-lt"/>
          <a:ea typeface="+mn-ea"/>
          <a:cs typeface="+mn-cs"/>
        </a:defRPr>
      </a:lvl1pPr>
      <a:lvl2pPr marL="1225199" indent="-471230" algn="l" defTabSz="1507937" rtl="0" eaLnBrk="1" latinLnBrk="0" hangingPunct="1">
        <a:spcBef>
          <a:spcPct val="20000"/>
        </a:spcBef>
        <a:buFont typeface="Arial" panose="020B0604020202020204" pitchFamily="34" charset="0"/>
        <a:buChar char="–"/>
        <a:defRPr sz="4617" kern="1200">
          <a:solidFill>
            <a:schemeClr val="tx1"/>
          </a:solidFill>
          <a:latin typeface="+mn-lt"/>
          <a:ea typeface="+mn-ea"/>
          <a:cs typeface="+mn-cs"/>
        </a:defRPr>
      </a:lvl2pPr>
      <a:lvl3pPr marL="1884921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3pPr>
      <a:lvl4pPr marL="2638890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–"/>
        <a:defRPr sz="3298" kern="1200">
          <a:solidFill>
            <a:schemeClr val="tx1"/>
          </a:solidFill>
          <a:latin typeface="+mn-lt"/>
          <a:ea typeface="+mn-ea"/>
          <a:cs typeface="+mn-cs"/>
        </a:defRPr>
      </a:lvl4pPr>
      <a:lvl5pPr marL="3392858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»"/>
        <a:defRPr sz="3298" kern="1200">
          <a:solidFill>
            <a:schemeClr val="tx1"/>
          </a:solidFill>
          <a:latin typeface="+mn-lt"/>
          <a:ea typeface="+mn-ea"/>
          <a:cs typeface="+mn-cs"/>
        </a:defRPr>
      </a:lvl5pPr>
      <a:lvl6pPr marL="4146827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638849"/>
            <a:ext cx="18093690" cy="7463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05205" y="10482093"/>
            <a:ext cx="4690957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68901" y="10482093"/>
            <a:ext cx="6366298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407938" y="10482093"/>
            <a:ext cx="4690957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9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1507937" rtl="0" eaLnBrk="1" latinLnBrk="0" hangingPunct="1"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5476" indent="-565476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5277" kern="1200">
          <a:solidFill>
            <a:schemeClr val="tx1"/>
          </a:solidFill>
          <a:latin typeface="+mn-lt"/>
          <a:ea typeface="+mn-ea"/>
          <a:cs typeface="+mn-cs"/>
        </a:defRPr>
      </a:lvl1pPr>
      <a:lvl2pPr marL="1225199" indent="-471230" algn="l" defTabSz="1507937" rtl="0" eaLnBrk="1" latinLnBrk="0" hangingPunct="1">
        <a:spcBef>
          <a:spcPct val="20000"/>
        </a:spcBef>
        <a:buFont typeface="Arial" panose="020B0604020202020204" pitchFamily="34" charset="0"/>
        <a:buChar char="–"/>
        <a:defRPr sz="4617" kern="1200">
          <a:solidFill>
            <a:schemeClr val="tx1"/>
          </a:solidFill>
          <a:latin typeface="+mn-lt"/>
          <a:ea typeface="+mn-ea"/>
          <a:cs typeface="+mn-cs"/>
        </a:defRPr>
      </a:lvl2pPr>
      <a:lvl3pPr marL="1884921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3pPr>
      <a:lvl4pPr marL="2638890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–"/>
        <a:defRPr sz="3298" kern="1200">
          <a:solidFill>
            <a:schemeClr val="tx1"/>
          </a:solidFill>
          <a:latin typeface="+mn-lt"/>
          <a:ea typeface="+mn-ea"/>
          <a:cs typeface="+mn-cs"/>
        </a:defRPr>
      </a:lvl4pPr>
      <a:lvl5pPr marL="3392858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»"/>
        <a:defRPr sz="3298" kern="1200">
          <a:solidFill>
            <a:schemeClr val="tx1"/>
          </a:solidFill>
          <a:latin typeface="+mn-lt"/>
          <a:ea typeface="+mn-ea"/>
          <a:cs typeface="+mn-cs"/>
        </a:defRPr>
      </a:lvl5pPr>
      <a:lvl6pPr marL="4146827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638849"/>
            <a:ext cx="18093690" cy="7463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05205" y="10482093"/>
            <a:ext cx="4690957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68901" y="10482093"/>
            <a:ext cx="6366298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407938" y="10482093"/>
            <a:ext cx="4690957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2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1507937" rtl="0" eaLnBrk="1" latinLnBrk="0" hangingPunct="1"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5476" indent="-565476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5277" kern="1200">
          <a:solidFill>
            <a:schemeClr val="tx1"/>
          </a:solidFill>
          <a:latin typeface="+mn-lt"/>
          <a:ea typeface="+mn-ea"/>
          <a:cs typeface="+mn-cs"/>
        </a:defRPr>
      </a:lvl1pPr>
      <a:lvl2pPr marL="1225199" indent="-471230" algn="l" defTabSz="1507937" rtl="0" eaLnBrk="1" latinLnBrk="0" hangingPunct="1">
        <a:spcBef>
          <a:spcPct val="20000"/>
        </a:spcBef>
        <a:buFont typeface="Arial" panose="020B0604020202020204" pitchFamily="34" charset="0"/>
        <a:buChar char="–"/>
        <a:defRPr sz="4617" kern="1200">
          <a:solidFill>
            <a:schemeClr val="tx1"/>
          </a:solidFill>
          <a:latin typeface="+mn-lt"/>
          <a:ea typeface="+mn-ea"/>
          <a:cs typeface="+mn-cs"/>
        </a:defRPr>
      </a:lvl2pPr>
      <a:lvl3pPr marL="1884921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3pPr>
      <a:lvl4pPr marL="2638890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–"/>
        <a:defRPr sz="3298" kern="1200">
          <a:solidFill>
            <a:schemeClr val="tx1"/>
          </a:solidFill>
          <a:latin typeface="+mn-lt"/>
          <a:ea typeface="+mn-ea"/>
          <a:cs typeface="+mn-cs"/>
        </a:defRPr>
      </a:lvl4pPr>
      <a:lvl5pPr marL="3392858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»"/>
        <a:defRPr sz="3298" kern="1200">
          <a:solidFill>
            <a:schemeClr val="tx1"/>
          </a:solidFill>
          <a:latin typeface="+mn-lt"/>
          <a:ea typeface="+mn-ea"/>
          <a:cs typeface="+mn-cs"/>
        </a:defRPr>
      </a:lvl5pPr>
      <a:lvl6pPr marL="4146827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5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1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4FCEC-6E5D-4C41-9369-11F5F17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287D-00EA-4CE4-9E64-4805141238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9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638849"/>
            <a:ext cx="18093690" cy="7463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05205" y="10482093"/>
            <a:ext cx="4690957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68901" y="10482093"/>
            <a:ext cx="6366298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407938" y="10482093"/>
            <a:ext cx="4690957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6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1507937" rtl="0" eaLnBrk="1" latinLnBrk="0" hangingPunct="1"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5476" indent="-565476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5277" kern="1200">
          <a:solidFill>
            <a:schemeClr val="tx1"/>
          </a:solidFill>
          <a:latin typeface="+mn-lt"/>
          <a:ea typeface="+mn-ea"/>
          <a:cs typeface="+mn-cs"/>
        </a:defRPr>
      </a:lvl1pPr>
      <a:lvl2pPr marL="1225199" indent="-471230" algn="l" defTabSz="1507937" rtl="0" eaLnBrk="1" latinLnBrk="0" hangingPunct="1">
        <a:spcBef>
          <a:spcPct val="20000"/>
        </a:spcBef>
        <a:buFont typeface="Arial" panose="020B0604020202020204" pitchFamily="34" charset="0"/>
        <a:buChar char="–"/>
        <a:defRPr sz="4617" kern="1200">
          <a:solidFill>
            <a:schemeClr val="tx1"/>
          </a:solidFill>
          <a:latin typeface="+mn-lt"/>
          <a:ea typeface="+mn-ea"/>
          <a:cs typeface="+mn-cs"/>
        </a:defRPr>
      </a:lvl2pPr>
      <a:lvl3pPr marL="1884921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3pPr>
      <a:lvl4pPr marL="2638890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–"/>
        <a:defRPr sz="3298" kern="1200">
          <a:solidFill>
            <a:schemeClr val="tx1"/>
          </a:solidFill>
          <a:latin typeface="+mn-lt"/>
          <a:ea typeface="+mn-ea"/>
          <a:cs typeface="+mn-cs"/>
        </a:defRPr>
      </a:lvl4pPr>
      <a:lvl5pPr marL="3392858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»"/>
        <a:defRPr sz="3298" kern="1200">
          <a:solidFill>
            <a:schemeClr val="tx1"/>
          </a:solidFill>
          <a:latin typeface="+mn-lt"/>
          <a:ea typeface="+mn-ea"/>
          <a:cs typeface="+mn-cs"/>
        </a:defRPr>
      </a:lvl5pPr>
      <a:lvl6pPr marL="4146827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638849"/>
            <a:ext cx="18093690" cy="7463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05205" y="10482093"/>
            <a:ext cx="4690957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68901" y="10482093"/>
            <a:ext cx="6366298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407938" y="10482093"/>
            <a:ext cx="4690957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6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1507937" rtl="0" eaLnBrk="1" latinLnBrk="0" hangingPunct="1"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5476" indent="-565476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5277" kern="1200">
          <a:solidFill>
            <a:schemeClr val="tx1"/>
          </a:solidFill>
          <a:latin typeface="+mn-lt"/>
          <a:ea typeface="+mn-ea"/>
          <a:cs typeface="+mn-cs"/>
        </a:defRPr>
      </a:lvl1pPr>
      <a:lvl2pPr marL="1225199" indent="-471230" algn="l" defTabSz="1507937" rtl="0" eaLnBrk="1" latinLnBrk="0" hangingPunct="1">
        <a:spcBef>
          <a:spcPct val="20000"/>
        </a:spcBef>
        <a:buFont typeface="Arial" panose="020B0604020202020204" pitchFamily="34" charset="0"/>
        <a:buChar char="–"/>
        <a:defRPr sz="4617" kern="1200">
          <a:solidFill>
            <a:schemeClr val="tx1"/>
          </a:solidFill>
          <a:latin typeface="+mn-lt"/>
          <a:ea typeface="+mn-ea"/>
          <a:cs typeface="+mn-cs"/>
        </a:defRPr>
      </a:lvl2pPr>
      <a:lvl3pPr marL="1884921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3pPr>
      <a:lvl4pPr marL="2638890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–"/>
        <a:defRPr sz="3298" kern="1200">
          <a:solidFill>
            <a:schemeClr val="tx1"/>
          </a:solidFill>
          <a:latin typeface="+mn-lt"/>
          <a:ea typeface="+mn-ea"/>
          <a:cs typeface="+mn-cs"/>
        </a:defRPr>
      </a:lvl4pPr>
      <a:lvl5pPr marL="3392858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»"/>
        <a:defRPr sz="3298" kern="1200">
          <a:solidFill>
            <a:schemeClr val="tx1"/>
          </a:solidFill>
          <a:latin typeface="+mn-lt"/>
          <a:ea typeface="+mn-ea"/>
          <a:cs typeface="+mn-cs"/>
        </a:defRPr>
      </a:lvl5pPr>
      <a:lvl6pPr marL="4146827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638849"/>
            <a:ext cx="18093690" cy="7463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05205" y="10482093"/>
            <a:ext cx="4690957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68901" y="10482093"/>
            <a:ext cx="6366298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407938" y="10482093"/>
            <a:ext cx="4690957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1507937" rtl="0" eaLnBrk="1" latinLnBrk="0" hangingPunct="1"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5476" indent="-565476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5277" kern="1200">
          <a:solidFill>
            <a:schemeClr val="tx1"/>
          </a:solidFill>
          <a:latin typeface="+mn-lt"/>
          <a:ea typeface="+mn-ea"/>
          <a:cs typeface="+mn-cs"/>
        </a:defRPr>
      </a:lvl1pPr>
      <a:lvl2pPr marL="1225199" indent="-471230" algn="l" defTabSz="1507937" rtl="0" eaLnBrk="1" latinLnBrk="0" hangingPunct="1">
        <a:spcBef>
          <a:spcPct val="20000"/>
        </a:spcBef>
        <a:buFont typeface="Arial" panose="020B0604020202020204" pitchFamily="34" charset="0"/>
        <a:buChar char="–"/>
        <a:defRPr sz="4617" kern="1200">
          <a:solidFill>
            <a:schemeClr val="tx1"/>
          </a:solidFill>
          <a:latin typeface="+mn-lt"/>
          <a:ea typeface="+mn-ea"/>
          <a:cs typeface="+mn-cs"/>
        </a:defRPr>
      </a:lvl2pPr>
      <a:lvl3pPr marL="1884921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3pPr>
      <a:lvl4pPr marL="2638890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–"/>
        <a:defRPr sz="3298" kern="1200">
          <a:solidFill>
            <a:schemeClr val="tx1"/>
          </a:solidFill>
          <a:latin typeface="+mn-lt"/>
          <a:ea typeface="+mn-ea"/>
          <a:cs typeface="+mn-cs"/>
        </a:defRPr>
      </a:lvl4pPr>
      <a:lvl5pPr marL="3392858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»"/>
        <a:defRPr sz="3298" kern="1200">
          <a:solidFill>
            <a:schemeClr val="tx1"/>
          </a:solidFill>
          <a:latin typeface="+mn-lt"/>
          <a:ea typeface="+mn-ea"/>
          <a:cs typeface="+mn-cs"/>
        </a:defRPr>
      </a:lvl5pPr>
      <a:lvl6pPr marL="4146827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638849"/>
            <a:ext cx="18093690" cy="7463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05205" y="10482093"/>
            <a:ext cx="4690957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68901" y="10482093"/>
            <a:ext cx="6366298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407938" y="10482093"/>
            <a:ext cx="4690957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6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1507937" rtl="0" eaLnBrk="1" latinLnBrk="0" hangingPunct="1"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5476" indent="-565476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5277" kern="1200">
          <a:solidFill>
            <a:schemeClr val="tx1"/>
          </a:solidFill>
          <a:latin typeface="+mn-lt"/>
          <a:ea typeface="+mn-ea"/>
          <a:cs typeface="+mn-cs"/>
        </a:defRPr>
      </a:lvl1pPr>
      <a:lvl2pPr marL="1225199" indent="-471230" algn="l" defTabSz="1507937" rtl="0" eaLnBrk="1" latinLnBrk="0" hangingPunct="1">
        <a:spcBef>
          <a:spcPct val="20000"/>
        </a:spcBef>
        <a:buFont typeface="Arial" panose="020B0604020202020204" pitchFamily="34" charset="0"/>
        <a:buChar char="–"/>
        <a:defRPr sz="4617" kern="1200">
          <a:solidFill>
            <a:schemeClr val="tx1"/>
          </a:solidFill>
          <a:latin typeface="+mn-lt"/>
          <a:ea typeface="+mn-ea"/>
          <a:cs typeface="+mn-cs"/>
        </a:defRPr>
      </a:lvl2pPr>
      <a:lvl3pPr marL="1884921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3pPr>
      <a:lvl4pPr marL="2638890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–"/>
        <a:defRPr sz="3298" kern="1200">
          <a:solidFill>
            <a:schemeClr val="tx1"/>
          </a:solidFill>
          <a:latin typeface="+mn-lt"/>
          <a:ea typeface="+mn-ea"/>
          <a:cs typeface="+mn-cs"/>
        </a:defRPr>
      </a:lvl4pPr>
      <a:lvl5pPr marL="3392858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»"/>
        <a:defRPr sz="3298" kern="1200">
          <a:solidFill>
            <a:schemeClr val="tx1"/>
          </a:solidFill>
          <a:latin typeface="+mn-lt"/>
          <a:ea typeface="+mn-ea"/>
          <a:cs typeface="+mn-cs"/>
        </a:defRPr>
      </a:lvl5pPr>
      <a:lvl6pPr marL="4146827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638849"/>
            <a:ext cx="18093690" cy="7463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05205" y="10482093"/>
            <a:ext cx="4690957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68901" y="10482093"/>
            <a:ext cx="6366298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407938" y="10482093"/>
            <a:ext cx="4690957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9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1507937" rtl="0" eaLnBrk="1" latinLnBrk="0" hangingPunct="1"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5476" indent="-565476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5277" kern="1200">
          <a:solidFill>
            <a:schemeClr val="tx1"/>
          </a:solidFill>
          <a:latin typeface="+mn-lt"/>
          <a:ea typeface="+mn-ea"/>
          <a:cs typeface="+mn-cs"/>
        </a:defRPr>
      </a:lvl1pPr>
      <a:lvl2pPr marL="1225199" indent="-471230" algn="l" defTabSz="1507937" rtl="0" eaLnBrk="1" latinLnBrk="0" hangingPunct="1">
        <a:spcBef>
          <a:spcPct val="20000"/>
        </a:spcBef>
        <a:buFont typeface="Arial" panose="020B0604020202020204" pitchFamily="34" charset="0"/>
        <a:buChar char="–"/>
        <a:defRPr sz="4617" kern="1200">
          <a:solidFill>
            <a:schemeClr val="tx1"/>
          </a:solidFill>
          <a:latin typeface="+mn-lt"/>
          <a:ea typeface="+mn-ea"/>
          <a:cs typeface="+mn-cs"/>
        </a:defRPr>
      </a:lvl2pPr>
      <a:lvl3pPr marL="1884921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3pPr>
      <a:lvl4pPr marL="2638890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–"/>
        <a:defRPr sz="3298" kern="1200">
          <a:solidFill>
            <a:schemeClr val="tx1"/>
          </a:solidFill>
          <a:latin typeface="+mn-lt"/>
          <a:ea typeface="+mn-ea"/>
          <a:cs typeface="+mn-cs"/>
        </a:defRPr>
      </a:lvl4pPr>
      <a:lvl5pPr marL="3392858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»"/>
        <a:defRPr sz="3298" kern="1200">
          <a:solidFill>
            <a:schemeClr val="tx1"/>
          </a:solidFill>
          <a:latin typeface="+mn-lt"/>
          <a:ea typeface="+mn-ea"/>
          <a:cs typeface="+mn-cs"/>
        </a:defRPr>
      </a:lvl5pPr>
      <a:lvl6pPr marL="4146827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1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3521075"/>
            <a:ext cx="201041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6600" b="1" kern="0" spc="82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CC99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Повышение качества естественнонаучного </a:t>
            </a:r>
            <a:r>
              <a:rPr lang="ru-RU" sz="6600" b="1" kern="0" spc="82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CC99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0" algn="ctr">
              <a:defRPr/>
            </a:pPr>
            <a:r>
              <a:rPr lang="ru-RU" sz="6600" b="1" kern="0" spc="82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CC99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600" b="1" kern="0" spc="82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CC99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 </a:t>
            </a:r>
            <a:r>
              <a:rPr lang="ru-RU" sz="6600" b="1" kern="0" spc="82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CC99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 условиях реализации ФГОС </a:t>
            </a:r>
          </a:p>
          <a:p>
            <a:pPr lvl="0" algn="ctr">
              <a:defRPr/>
            </a:pPr>
            <a:r>
              <a:rPr lang="ru-RU" sz="6600" b="1" kern="0" spc="82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CC99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  и </a:t>
            </a:r>
            <a:r>
              <a:rPr lang="ru-RU" sz="6600" b="1" kern="0" spc="82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CC99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формирования функциональной  </a:t>
            </a:r>
            <a:endParaRPr lang="ru-RU" sz="6600" b="1" kern="0" spc="82" dirty="0" smtClean="0">
              <a:ln w="9525" cmpd="sng">
                <a:solidFill>
                  <a:srgbClr val="5B9BD5"/>
                </a:solidFill>
                <a:prstDash val="solid"/>
              </a:ln>
              <a:solidFill>
                <a:srgbClr val="CC9900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defRPr/>
            </a:pPr>
            <a:r>
              <a:rPr lang="ru-RU" sz="6600" b="1" kern="0" spc="82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CC99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грамотности </a:t>
            </a:r>
            <a:r>
              <a:rPr lang="ru-RU" sz="6600" b="1" kern="0" spc="82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CC99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обучающихся.</a:t>
            </a:r>
            <a:endParaRPr lang="ru-RU" sz="6600" b="1" kern="0" spc="82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CC9900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85250" y="7559675"/>
            <a:ext cx="111188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CC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Перепелицина Людмила </a:t>
            </a:r>
            <a:r>
              <a:rPr lang="ru-RU" sz="44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Васильевна, </a:t>
            </a:r>
          </a:p>
          <a:p>
            <a:pPr algn="just">
              <a:spcAft>
                <a:spcPts val="0"/>
              </a:spcAft>
            </a:pPr>
            <a:r>
              <a:rPr lang="ru-RU" sz="44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химии и биологии</a:t>
            </a:r>
            <a:endParaRPr lang="ru-RU" sz="4400" b="1" dirty="0">
              <a:solidFill>
                <a:srgbClr val="CC99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4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4400" b="1" dirty="0">
                <a:solidFill>
                  <a:srgbClr val="CC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гимназия103 г. Минеральные Воды</a:t>
            </a:r>
            <a:endParaRPr lang="ru-RU" sz="4400" b="1" dirty="0">
              <a:solidFill>
                <a:srgbClr val="CC99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6440" y="192335"/>
            <a:ext cx="13571220" cy="1068719"/>
          </a:xfrm>
        </p:spPr>
        <p:txBody>
          <a:bodyPr>
            <a:normAutofit/>
          </a:bodyPr>
          <a:lstStyle/>
          <a:p>
            <a:r>
              <a:rPr lang="ru-RU" sz="3958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ЕНГ (Биология 6 класс)</a:t>
            </a:r>
            <a:endParaRPr lang="ru-RU" sz="3958" dirty="0">
              <a:solidFill>
                <a:srgbClr val="CC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15129"/>
            <a:ext cx="20104100" cy="10664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проводить учебное исследование.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исключение неправильных утверждений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Древние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греки считали, что растения питаются так же, как животные.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растения перевёрнуты вниз «головой». У животных рот находится сверху и впереди, а у растений «рот» (корень) – снизу. Растения «откусывают» и «проглатывают» «жирные» частицы почвы (гумус), пока почва не станет совсем бесплодной. </a:t>
            </a:r>
          </a:p>
          <a:p>
            <a:pPr marL="0" indent="0" algn="just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лет назад известный голландский ученый ван Гельмонт провёл следующий эксперимент.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взял около 80 кг сухой земли в кадке и в неё посадил ветвь ивы весом 2 кг. В течение пяти лет естествоиспытатель выращивал её, поливая только дождевой водой. За это время вес ивы увеличился до 76,5 кг, а вес земли уменьшился всего на несколько десятков граммов. </a:t>
            </a:r>
          </a:p>
          <a:p>
            <a:pPr marL="0" indent="0">
              <a:buNone/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вывод из опыта можно сделать с позиций сегодняшних знаний о росте и развитии растений? 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Ива растет благодаря воде, которая накапливается в ней. 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Рост ивы определяется характером и составом почвы, в которой оно находится. 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Материал, из которого выросло дерево, изначально находился в исходной ветке. 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Данный опыт не позволяет выявить главную причину образования материала, из которого выросло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дерево.   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4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54988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1650" y="0"/>
            <a:ext cx="13796010" cy="1379800"/>
          </a:xfrm>
        </p:spPr>
        <p:txBody>
          <a:bodyPr>
            <a:normAutofit/>
          </a:bodyPr>
          <a:lstStyle/>
          <a:p>
            <a:r>
              <a:rPr lang="ru-RU" sz="3958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ЕНГ (Биология </a:t>
            </a:r>
            <a:r>
              <a:rPr lang="ru-RU" sz="3958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3958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класс)</a:t>
            </a:r>
            <a:endParaRPr lang="ru-RU" sz="3958" dirty="0">
              <a:solidFill>
                <a:srgbClr val="CC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79801"/>
            <a:ext cx="20104100" cy="99295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проводить учебное исследование.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множественный выбор.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самая большая по численности группа животных, их более 1 млн.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видов.  Самая разнообразная группа насекомых — жуки.  Майский жук — членистоногое, которое имеет шесть ног и органы воздушного дыхания — трахеи.  Тело жука состоит из трёх отделов: головы, на которой расположена одна пара усиков, груди и брюшка.  Тело жука, как и других членистоногих, покрыто хитиновым панцирем, который выполняет функцию наружного скелета.  У майского жука есть прочные и жёсткие надкрылья — передние крылья, закрывающие тонкие перепончатые задние крылья и большую часть брюшка.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приведённого ниже списка два примера оборудования, которые следует использовать для ловли насекомых с целью изучения.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приборов: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гербарий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кольцо для кольцевания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сачок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банка с крышкой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фотоловушка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___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5680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6440" y="452899"/>
            <a:ext cx="13571220" cy="1283141"/>
          </a:xfrm>
        </p:spPr>
        <p:txBody>
          <a:bodyPr>
            <a:normAutofit/>
          </a:bodyPr>
          <a:lstStyle/>
          <a:p>
            <a:r>
              <a:rPr lang="ru-RU" sz="4617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как домашний эксперимент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2450" y="2211027"/>
            <a:ext cx="16459200" cy="6531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958" b="1" u="sng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степень зрелости яблока</a:t>
            </a:r>
            <a:r>
              <a:rPr lang="ru-RU" sz="3958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958" b="1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958" b="1" u="sng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Факт: 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незрелых яблоках содержится крахмал.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созревании крахмал гидролизуется до глюкозы.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8215" indent="-848215">
              <a:buAutoNum type="arabicPeriod"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определить зрелость яблок.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8215" indent="-848215">
              <a:buAutoNum type="arabicPeriod"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закономерность увидели?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8215" indent="-848215">
              <a:buAutoNum type="arabicPeriod"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на достоверность полученных данных?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8215" indent="-848215">
              <a:buAutoNum type="arabicPeriod"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 случае можно делать вывод о верности гипоте</a:t>
            </a:r>
            <a:r>
              <a:rPr lang="ru-RU" sz="39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зы? </a:t>
            </a:r>
          </a:p>
        </p:txBody>
      </p:sp>
    </p:spTree>
    <p:extLst>
      <p:ext uri="{BB962C8B-B14F-4D97-AF65-F5344CB8AC3E}">
        <p14:creationId xmlns:p14="http://schemas.microsoft.com/office/powerpoint/2010/main" val="406277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31094451"/>
              </p:ext>
            </p:extLst>
          </p:nvPr>
        </p:nvGraphicFramePr>
        <p:xfrm>
          <a:off x="0" y="398"/>
          <a:ext cx="20328235" cy="11023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04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umgik.ru/images/thumbnails/images/content/2023/_____1-area-463x3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7" t="11579" r="10994" b="12982"/>
          <a:stretch/>
        </p:blipFill>
        <p:spPr bwMode="auto">
          <a:xfrm>
            <a:off x="4641850" y="244475"/>
            <a:ext cx="10591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1044" y="6391275"/>
            <a:ext cx="8326062" cy="103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Благодарю за внимание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2850" y="367161"/>
            <a:ext cx="17838502" cy="4212659"/>
          </a:xfrm>
          <a:prstGeom prst="rect">
            <a:avLst/>
          </a:prstGeom>
          <a:noFill/>
        </p:spPr>
        <p:txBody>
          <a:bodyPr wrap="square" lIns="150781" tIns="75390" rIns="150781" bIns="75390">
            <a:spAutoFit/>
          </a:bodyPr>
          <a:lstStyle/>
          <a:p>
            <a:r>
              <a:rPr lang="ru-RU" sz="5277" b="1" i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CC99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Естественно-научная грамотность— это не только образовательная, но и гражданская характеристика, которая в большой мере отражает уровень культуры </a:t>
            </a:r>
            <a:r>
              <a:rPr lang="ru-RU" sz="5277" b="1" i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CC99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общества</a:t>
            </a:r>
            <a:r>
              <a:rPr lang="ru-RU" sz="5277" b="1" i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CC99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, включая его способность к поддержке научной и инновационной деятельности. </a:t>
            </a:r>
            <a:endParaRPr lang="ru-RU" sz="5277" b="1" dirty="0">
              <a:ln w="10160">
                <a:solidFill>
                  <a:srgbClr val="4472C4"/>
                </a:solidFill>
                <a:prstDash val="solid"/>
              </a:ln>
              <a:solidFill>
                <a:srgbClr val="CC99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s://krippo.ru/images/news/030220/PI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29" y="4931334"/>
            <a:ext cx="20246730" cy="605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38050" y="5045075"/>
            <a:ext cx="3962400" cy="571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411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6440" y="311081"/>
            <a:ext cx="13571220" cy="1424958"/>
          </a:xfrm>
        </p:spPr>
        <p:txBody>
          <a:bodyPr>
            <a:normAutofit/>
          </a:bodyPr>
          <a:lstStyle/>
          <a:p>
            <a:r>
              <a:rPr lang="ru-RU" sz="5937" b="1" dirty="0" smtClean="0">
                <a:solidFill>
                  <a:srgbClr val="FF0000"/>
                </a:solidFill>
              </a:rPr>
              <a:t> </a:t>
            </a:r>
            <a:r>
              <a:rPr lang="ru-RU" sz="5937" b="1" dirty="0" smtClean="0">
                <a:solidFill>
                  <a:srgbClr val="CC9900"/>
                </a:solidFill>
              </a:rPr>
              <a:t>Естественнонаучная  </a:t>
            </a:r>
            <a:r>
              <a:rPr lang="ru-RU" sz="5937" b="1" dirty="0">
                <a:solidFill>
                  <a:srgbClr val="CC9900"/>
                </a:solidFill>
              </a:rPr>
              <a:t>грамотность. </a:t>
            </a:r>
            <a:r>
              <a:rPr lang="en-US" sz="5937" b="1" dirty="0">
                <a:solidFill>
                  <a:srgbClr val="CC9900"/>
                </a:solidFill>
              </a:rPr>
              <a:t>PISA</a:t>
            </a:r>
            <a:endParaRPr lang="ru-RU" sz="5937" dirty="0">
              <a:solidFill>
                <a:srgbClr val="CC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450" y="1973532"/>
            <a:ext cx="15392400" cy="933581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грамотность </a:t>
            </a: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 Способность человека занимать активную гражданскую позицию по общественно значимым вопросам, связанным с развитием естественных наук и применением их достижений, его готовность интересоваться естественно-научными идеями.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Естественно-научно грамотный человек стремится участвовать в аргументированном обсуждении проблем, имеющим отношение к естественным наукам и технологиям, что требует от него следующих компетенций</a:t>
            </a: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defTabSz="591656">
              <a:lnSpc>
                <a:spcPct val="170000"/>
              </a:lnSpc>
              <a:buNone/>
            </a:pP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 </a:t>
            </a:r>
            <a:r>
              <a:rPr lang="ru-RU" sz="1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 </a:t>
            </a:r>
            <a:r>
              <a:rPr lang="ru-RU" sz="1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 </a:t>
            </a:r>
            <a:r>
              <a:rPr lang="ru-RU" sz="1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явления; </a:t>
            </a:r>
            <a:endParaRPr lang="ru-RU" sz="1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591656">
              <a:lnSpc>
                <a:spcPct val="170000"/>
              </a:lnSpc>
              <a:buNone/>
            </a:pPr>
            <a:r>
              <a:rPr lang="ru-RU" sz="1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 понимать </a:t>
            </a:r>
            <a:r>
              <a:rPr lang="ru-RU" sz="1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естественно-научного </a:t>
            </a:r>
            <a:r>
              <a:rPr lang="ru-RU" sz="1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исследования; </a:t>
            </a:r>
            <a:endParaRPr lang="ru-RU" sz="1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591656">
              <a:lnSpc>
                <a:spcPct val="170000"/>
              </a:lnSpc>
              <a:buNone/>
            </a:pPr>
            <a:r>
              <a:rPr lang="ru-RU" sz="1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научно интерпретировать данные и  использовать доказательства   для получения выводов</a:t>
            </a:r>
            <a:endParaRPr lang="ru-RU" sz="1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1997075"/>
            <a:ext cx="3962400" cy="5715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6880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0450" y="244475"/>
            <a:ext cx="14487076" cy="1283141"/>
          </a:xfrm>
        </p:spPr>
        <p:txBody>
          <a:bodyPr>
            <a:noAutofit/>
          </a:bodyPr>
          <a:lstStyle/>
          <a:p>
            <a:r>
              <a:rPr lang="ru-RU" sz="5937" b="1" dirty="0" smtClean="0">
                <a:solidFill>
                  <a:srgbClr val="CC9900"/>
                </a:solidFill>
              </a:rPr>
              <a:t>Естественнонаучная  </a:t>
            </a:r>
            <a:r>
              <a:rPr lang="ru-RU" sz="5937" b="1" dirty="0">
                <a:solidFill>
                  <a:srgbClr val="CC9900"/>
                </a:solidFill>
              </a:rPr>
              <a:t>грамотность. </a:t>
            </a:r>
            <a:r>
              <a:rPr lang="ru-RU" sz="5937" b="1" dirty="0">
                <a:solidFill>
                  <a:srgbClr val="CC9900"/>
                </a:solidFill>
              </a:rPr>
              <a:t>Задания</a:t>
            </a:r>
            <a:endParaRPr lang="ru-RU" sz="5937" dirty="0">
              <a:solidFill>
                <a:srgbClr val="CC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3250" y="1854786"/>
            <a:ext cx="15690850" cy="95910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90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формирования/ оценки естественнонаучной грамотности используются тематические блоки, которые включают описание реальной ситуации и задания, связанные с этой ситуацией</a:t>
            </a:r>
            <a:r>
              <a:rPr lang="ru-RU" sz="1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Каждое из заданий характеризуется следующими признаками:</a:t>
            </a:r>
          </a:p>
          <a:p>
            <a:pPr>
              <a:lnSpc>
                <a:spcPct val="170000"/>
              </a:lnSpc>
            </a:pPr>
            <a:r>
              <a:rPr lang="ru-RU" sz="12300" b="1" u="sng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</a:t>
            </a:r>
            <a:r>
              <a:rPr lang="ru-RU" sz="123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ь, на оценивание которой направлено задание;</a:t>
            </a:r>
            <a:endParaRPr lang="ru-RU" sz="12300" b="1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12300" b="1" u="sng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естественнонаучного  знания</a:t>
            </a:r>
            <a:r>
              <a:rPr lang="ru-RU" sz="123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затрагиваемый в задании;</a:t>
            </a:r>
            <a:endParaRPr lang="ru-RU" sz="12300" b="1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12300" b="1" u="sng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</a:t>
            </a:r>
            <a:r>
              <a:rPr lang="ru-RU" sz="123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300" b="1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12300" b="1" u="sng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уровень </a:t>
            </a:r>
            <a:r>
              <a:rPr lang="ru-RU" sz="123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 степень трудности) задания.</a:t>
            </a:r>
            <a:endParaRPr lang="ru-RU" sz="123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0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4751" y="192335"/>
            <a:ext cx="13910402" cy="1424958"/>
          </a:xfrm>
        </p:spPr>
        <p:txBody>
          <a:bodyPr>
            <a:noAutofit/>
          </a:bodyPr>
          <a:lstStyle/>
          <a:p>
            <a:r>
              <a:rPr lang="ru-RU" sz="5277" b="1" dirty="0">
                <a:solidFill>
                  <a:srgbClr val="CC9900"/>
                </a:solidFill>
              </a:rPr>
              <a:t>Компетенции → познавательные действия</a:t>
            </a:r>
            <a:endParaRPr lang="ru-RU" sz="5277" dirty="0">
              <a:solidFill>
                <a:srgbClr val="CC99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498547"/>
            <a:ext cx="19126200" cy="981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72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898"/>
            <a:ext cx="19653250" cy="1884892"/>
          </a:xfrm>
        </p:spPr>
        <p:txBody>
          <a:bodyPr>
            <a:noAutofit/>
          </a:bodyPr>
          <a:lstStyle/>
          <a:p>
            <a:r>
              <a:rPr lang="ru-RU" sz="5937" dirty="0">
                <a:solidFill>
                  <a:srgbClr val="FF0000"/>
                </a:solidFill>
              </a:rPr>
              <a:t/>
            </a:r>
            <a:br>
              <a:rPr lang="ru-RU" sz="5937" dirty="0">
                <a:solidFill>
                  <a:srgbClr val="FF0000"/>
                </a:solidFill>
              </a:rPr>
            </a:br>
            <a:r>
              <a:rPr lang="ru-RU" sz="5937" b="1" dirty="0">
                <a:solidFill>
                  <a:srgbClr val="CC9900"/>
                </a:solidFill>
              </a:rPr>
              <a:t>Причины </a:t>
            </a:r>
            <a:r>
              <a:rPr lang="ru-RU" sz="5937" b="1" dirty="0">
                <a:solidFill>
                  <a:srgbClr val="CC9900"/>
                </a:solidFill>
              </a:rPr>
              <a:t>низких результатов </a:t>
            </a:r>
            <a:r>
              <a:rPr lang="ru-RU" sz="5937" dirty="0">
                <a:solidFill>
                  <a:srgbClr val="CC9900"/>
                </a:solidFill>
              </a:rPr>
              <a:t/>
            </a:r>
            <a:br>
              <a:rPr lang="ru-RU" sz="5937" dirty="0">
                <a:solidFill>
                  <a:srgbClr val="CC9900"/>
                </a:solidFill>
              </a:rPr>
            </a:br>
            <a:r>
              <a:rPr lang="ru-RU" sz="5937" dirty="0">
                <a:solidFill>
                  <a:srgbClr val="CC9900"/>
                </a:solidFill>
              </a:rPr>
              <a:t>( </a:t>
            </a:r>
            <a:r>
              <a:rPr lang="ru-RU" sz="5937" dirty="0">
                <a:solidFill>
                  <a:srgbClr val="CC9900"/>
                </a:solidFill>
              </a:rPr>
              <a:t>по мнению </a:t>
            </a:r>
            <a:r>
              <a:rPr lang="ru-RU" sz="5937" dirty="0">
                <a:solidFill>
                  <a:srgbClr val="CC9900"/>
                </a:solidFill>
              </a:rPr>
              <a:t>экспертов </a:t>
            </a:r>
            <a:r>
              <a:rPr lang="en-US" sz="5937" dirty="0">
                <a:solidFill>
                  <a:srgbClr val="CC9900"/>
                </a:solidFill>
              </a:rPr>
              <a:t>PISA</a:t>
            </a:r>
            <a:r>
              <a:rPr lang="ru-RU" sz="5937" dirty="0">
                <a:solidFill>
                  <a:srgbClr val="CC9900"/>
                </a:solidFill>
              </a:rPr>
              <a:t> </a:t>
            </a:r>
            <a:r>
              <a:rPr lang="ru-RU" sz="5937" dirty="0">
                <a:solidFill>
                  <a:srgbClr val="CC9900"/>
                </a:solidFill>
              </a:rPr>
              <a:t>)</a:t>
            </a:r>
            <a:br>
              <a:rPr lang="ru-RU" sz="5937" dirty="0">
                <a:solidFill>
                  <a:srgbClr val="CC9900"/>
                </a:solidFill>
              </a:rPr>
            </a:br>
            <a:endParaRPr lang="ru-RU" sz="5937" dirty="0">
              <a:solidFill>
                <a:srgbClr val="CC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050" y="2638848"/>
            <a:ext cx="19735800" cy="812192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4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число заданий на биологическом  материале относится к применению методов естественнонаучного исследования</a:t>
            </a:r>
          </a:p>
          <a:p>
            <a:pPr algn="just">
              <a:lnSpc>
                <a:spcPct val="120000"/>
              </a:lnSpc>
            </a:pPr>
            <a:r>
              <a:rPr lang="ru-RU" sz="4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4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экологическим содержанием, вызывают затруднения у </a:t>
            </a:r>
            <a:r>
              <a:rPr lang="ru-RU" sz="4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sz="4000" b="1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4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 выполнением заданий, в </a:t>
            </a:r>
            <a:r>
              <a:rPr lang="ru-RU" sz="4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sz="4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с сформулировать выводы, и представить в форме графиков, </a:t>
            </a:r>
            <a:r>
              <a:rPr lang="ru-RU" sz="4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таблиц, схем.</a:t>
            </a:r>
            <a:endParaRPr lang="ru-RU" sz="4000" b="1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4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затрудняются  с </a:t>
            </a:r>
            <a:r>
              <a:rPr lang="ru-RU" sz="4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обоснованным </a:t>
            </a:r>
            <a:r>
              <a:rPr lang="ru-RU" sz="4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высказыванием в письменной </a:t>
            </a:r>
            <a:r>
              <a:rPr lang="ru-RU" sz="4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</a:p>
          <a:p>
            <a:pPr algn="just">
              <a:lnSpc>
                <a:spcPct val="120000"/>
              </a:lnSpc>
            </a:pPr>
            <a:r>
              <a:rPr lang="ru-RU" sz="4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заданий </a:t>
            </a:r>
            <a:r>
              <a:rPr lang="en-US" sz="4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4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практически не выходит за пределы примерных программ по биологии, химии, но в исследовании </a:t>
            </a:r>
            <a:r>
              <a:rPr lang="en-US" sz="4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4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речь идет об а</a:t>
            </a:r>
            <a:r>
              <a:rPr lang="ru-RU" sz="4000" b="1" u="sng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ктивном</a:t>
            </a:r>
            <a:r>
              <a:rPr lang="ru-RU" sz="4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применении знаний.</a:t>
            </a:r>
            <a:endParaRPr lang="ru-RU" sz="4000" b="1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3387" y="429828"/>
            <a:ext cx="6056073" cy="1758127"/>
          </a:xfrm>
        </p:spPr>
        <p:txBody>
          <a:bodyPr>
            <a:normAutofit/>
          </a:bodyPr>
          <a:lstStyle/>
          <a:p>
            <a:r>
              <a:rPr lang="ru-RU" sz="4800" b="1" u="sng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</a:t>
            </a:r>
            <a:endParaRPr lang="ru-RU" sz="4800" b="1" u="sng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675"/>
            <a:ext cx="20104100" cy="74636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4617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необходимых мер, которая позволит изменить ситуацию в лучшую сторону, является развитие и применение методик, стимулирующих познавательную активность учащихся в области естественнонаучной грамотности (из анализа результатов </a:t>
            </a:r>
            <a:r>
              <a:rPr lang="en-US" sz="4617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4617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617" b="1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4220" y="5197475"/>
            <a:ext cx="18053050" cy="11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112" b="1" u="sng" dirty="0">
                <a:solidFill>
                  <a:srgbClr val="CC99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Материалы, которые использую в своей практике:</a:t>
            </a:r>
            <a:r>
              <a:rPr lang="ru-RU" sz="7256" u="sng" dirty="0">
                <a:solidFill>
                  <a:srgbClr val="CC9900"/>
                </a:solidFill>
                <a:ea typeface="+mj-ea"/>
                <a:cs typeface="+mj-cs"/>
              </a:rPr>
              <a:t/>
            </a:r>
            <a:br>
              <a:rPr lang="ru-RU" sz="7256" u="sng" dirty="0">
                <a:solidFill>
                  <a:srgbClr val="CC9900"/>
                </a:solidFill>
                <a:ea typeface="+mj-ea"/>
                <a:cs typeface="+mj-cs"/>
              </a:rPr>
            </a:br>
            <a:endParaRPr lang="ru-RU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7254875"/>
            <a:ext cx="18821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507937">
              <a:spcBef>
                <a:spcPct val="20000"/>
              </a:spcBef>
            </a:pPr>
            <a:r>
              <a:rPr lang="ru-RU" sz="44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ресурсы РЭШ (Российской электронной школы) - «Электронный банк заданий для оценки функциональной грамотности». </a:t>
            </a:r>
            <a:r>
              <a:rPr lang="ru-RU" sz="4400" u="sng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https://fg.resh.edu.ru/</a:t>
            </a:r>
            <a:r>
              <a:rPr lang="ru-RU" sz="44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(Инновационный проект Министерства просвещения РФ «Мониторинг формирования и оценки функциональной грамотности»).</a:t>
            </a:r>
          </a:p>
        </p:txBody>
      </p:sp>
    </p:spTree>
    <p:extLst>
      <p:ext uri="{BB962C8B-B14F-4D97-AF65-F5344CB8AC3E}">
        <p14:creationId xmlns:p14="http://schemas.microsoft.com/office/powerpoint/2010/main" val="37902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ds05.infourok.ru/uploads/ex/0e46/000f9ea5-e31fc652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"/>
            <a:ext cx="20104100" cy="1153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0104100" cy="237807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Внедряем </a:t>
            </a:r>
            <a:r>
              <a:rPr lang="ru-RU" sz="48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урочную систему </a:t>
            </a:r>
            <a:r>
              <a:rPr lang="ru-RU" sz="48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48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(УМК), направленные </a:t>
            </a:r>
            <a:r>
              <a:rPr lang="ru-RU" sz="4800" b="1" dirty="0" smtClean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</a:t>
            </a:r>
            <a:r>
              <a:rPr lang="ru-RU" sz="48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естественно-научной грамотности.</a:t>
            </a:r>
            <a:endParaRPr lang="ru-RU" sz="4800" b="1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6250" y="2606675"/>
            <a:ext cx="17373600" cy="11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112" b="1" dirty="0">
                <a:solidFill>
                  <a:srgbClr val="CC99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Материалы, которые использую  в своей практике:</a:t>
            </a:r>
            <a:r>
              <a:rPr lang="ru-RU" sz="7256" dirty="0">
                <a:solidFill>
                  <a:srgbClr val="CC9900"/>
                </a:solidFill>
                <a:ea typeface="+mj-ea"/>
                <a:cs typeface="+mj-cs"/>
              </a:rPr>
              <a:t/>
            </a:r>
            <a:br>
              <a:rPr lang="ru-RU" sz="7256" dirty="0">
                <a:solidFill>
                  <a:srgbClr val="CC9900"/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3250" y="3444875"/>
            <a:ext cx="18973800" cy="151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507937">
              <a:spcBef>
                <a:spcPct val="20000"/>
              </a:spcBef>
            </a:pPr>
            <a:r>
              <a:rPr lang="ru-RU" sz="4617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Сборники эталонных заданий «Естественнонаучная грамотность».  (Издательство «Просвещение»)</a:t>
            </a:r>
            <a:endParaRPr lang="ru-RU" sz="4617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files.1urok.ru/images/88d77066a4d6e8ddc267f9c0ea15c7b8f2ba165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5502275"/>
            <a:ext cx="3341961" cy="504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5502275"/>
            <a:ext cx="3182637" cy="524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50" y="5578475"/>
            <a:ext cx="3480478" cy="523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209" y="5730875"/>
            <a:ext cx="3105836" cy="492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781</Words>
  <Application>Microsoft Office PowerPoint</Application>
  <PresentationFormat>Произвольный</PresentationFormat>
  <Paragraphs>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14</vt:i4>
      </vt:variant>
    </vt:vector>
  </HeadingPairs>
  <TitlesOfParts>
    <vt:vector size="32" baseType="lpstr">
      <vt:lpstr>Times New Roman</vt:lpstr>
      <vt:lpstr>Druk Cyr</vt:lpstr>
      <vt:lpstr>Calibri Light</vt:lpstr>
      <vt:lpstr>Arial</vt:lpstr>
      <vt:lpstr>Calibri</vt:lpstr>
      <vt:lpstr>Office Theme</vt:lpstr>
      <vt:lpstr>Тема Office</vt:lpstr>
      <vt:lpstr>1_Тема Office</vt:lpstr>
      <vt:lpstr>2_Тема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Презентация PowerPoint</vt:lpstr>
      <vt:lpstr>Презентация PowerPoint</vt:lpstr>
      <vt:lpstr> Естественнонаучная  грамотность. PISA</vt:lpstr>
      <vt:lpstr>Естественнонаучная  грамотность. Задания</vt:lpstr>
      <vt:lpstr>Компетенции → познавательные действия</vt:lpstr>
      <vt:lpstr> Причины низких результатов  ( по мнению экспертов PISA ) </vt:lpstr>
      <vt:lpstr>Что делать?</vt:lpstr>
      <vt:lpstr>Презентация PowerPoint</vt:lpstr>
      <vt:lpstr>Внедряем в урочную систему задания (УМК), направленные на формирование  естественно-научной грамотности.</vt:lpstr>
      <vt:lpstr>Задание ЕНГ (Биология 6 класс)</vt:lpstr>
      <vt:lpstr>Задание ЕНГ (Биология 6 класс)</vt:lpstr>
      <vt:lpstr>Исследование как домашний эксперимент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Пользователь Windows</cp:lastModifiedBy>
  <cp:revision>27</cp:revision>
  <dcterms:created xsi:type="dcterms:W3CDTF">2023-01-13T17:17:54Z</dcterms:created>
  <dcterms:modified xsi:type="dcterms:W3CDTF">2023-04-16T13:10:24Z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