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1" d="100"/>
          <a:sy n="101" d="100"/>
        </p:scale>
        <p:origin x="-108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B1FBD6-8562-7E6B-9A30-2F5129838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84CA57-77F4-3D9A-3CF5-C92B56C89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65F14A-35BE-C2A8-21D9-643CF895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F7AD-B5D5-4AD1-A3A7-66DDCFCFD67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59A4AC-9492-9A99-BEAC-B3BBDEAA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7DA65C-B406-108C-3032-273B224C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5E04-7C3D-4708-9547-50D155F62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1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EDFA51-1587-84EC-41DA-732B0445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515B485-DBB1-FFF7-3049-5F1A1D6C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22D9DE-FC61-391D-2AF6-D119E968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F7AD-B5D5-4AD1-A3A7-66DDCFCFD67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84ED94-1E1A-C1F5-414D-4C9C9EF3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721D05-2788-FFC6-8217-6792AC78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5E04-7C3D-4708-9547-50D155F62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7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2726E18-697D-A783-C171-C97067EA1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0D155F-BEF2-006A-6065-7273FBD2F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D5037F-B3C9-0ACD-B00C-49D306C1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F7AD-B5D5-4AD1-A3A7-66DDCFCFD67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13441E-0E45-6EA3-9845-AEC545B7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604CA0-359C-2ABC-A93B-F4C06DD4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5E04-7C3D-4708-9547-50D155F62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0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B2DC4A-8949-AFA3-DE53-FDAE3F7B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9BE6D8-5535-249A-CE29-EE40488FF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A89D14-5CAE-1AE2-3C56-B6F2D5C2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F7AD-B5D5-4AD1-A3A7-66DDCFCFD67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E027B5-CCAF-E060-7435-38F21EDE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8C26E1-1A1B-192B-2341-5AF8277E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5E04-7C3D-4708-9547-50D155F62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6DE6C9-97A0-2D43-EA83-FDEE3B28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251B70-0280-D0EB-823A-D54E66DE6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A5944D-2905-7B53-BE43-D21F0B5C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F7AD-B5D5-4AD1-A3A7-66DDCFCFD67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80A956-E86A-5D4A-FBC6-7DE2CD15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44EB4C-D8FA-4281-4C91-2906D261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5E04-7C3D-4708-9547-50D155F62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364B08-F9FF-8B07-BCF4-98444166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4BFCB5-1542-DFB1-E84F-0022E1B62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38A290-A4A1-23F5-B4D0-2FCF07B8B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AADF17-4876-4662-CE62-6699DC3D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F7AD-B5D5-4AD1-A3A7-66DDCFCFD67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6AA5C4-F9CB-E94A-F9CC-69E98C33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8FBE8A-0AF7-B866-BF25-680547F8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5E04-7C3D-4708-9547-50D155F62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5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ECDA20-F7FE-4169-ABEA-DD3CAD7AB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C402F4-F29A-833C-DCB0-6F1AF6F3A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F15BB5A-6674-ED44-A7D0-4607E0901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D84153-2D6A-EBC4-1987-68AEE1237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D4F1CB5-5AB1-52F4-EFED-A1927DC19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7691822-D34F-6BC5-536D-11B1D316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F7AD-B5D5-4AD1-A3A7-66DDCFCFD67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AE9E44B-739B-26BF-051C-30D0B219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146FACB-8780-A493-3F8F-E1DD57DA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5E04-7C3D-4708-9547-50D155F62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9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A6481C-7873-DC57-7F08-134E1428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116544-2EFE-D496-4DC5-EF1E05E0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F7AD-B5D5-4AD1-A3A7-66DDCFCFD67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9DF484-038A-9CD2-9710-E7C77612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A5C1381-D65E-4DD3-0389-0169E74E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5E04-7C3D-4708-9547-50D155F62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4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67D9E56-C41E-5E5A-3E60-394BE3A3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F7AD-B5D5-4AD1-A3A7-66DDCFCFD67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195F27A-9A8C-4153-4651-484B5E05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40C51AA-AABC-077D-8032-4060B870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5E04-7C3D-4708-9547-50D155F62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1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F55ECD-BF4A-3548-2B92-8624D11C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E74C8-95B0-95FE-5B4E-777761435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A6F781-8555-A122-D2EA-35E3EF740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5518D3-95CF-4B32-2C1C-1388391E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F7AD-B5D5-4AD1-A3A7-66DDCFCFD67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D19939-4E72-384D-4C22-FAE4E379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650B7F-A686-1C3D-9EA3-22013173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5E04-7C3D-4708-9547-50D155F62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5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A092F6-E214-8CA6-5FE3-6815A5F7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81AC60-400F-C4D9-5695-E4BCEF33B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D46272-516E-6208-8C58-D73ACD8B4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2C4D5B-612F-C999-F68D-5CA1FB61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F7AD-B5D5-4AD1-A3A7-66DDCFCFD67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B84E90-7CE7-03AA-0FC6-78D1943C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A94869-07B3-A79E-B1F0-DBC254CA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5E04-7C3D-4708-9547-50D155F62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3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4B4C89-04AE-148D-E639-74BD4569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6DAAC6-56CB-09DF-EBEC-505258D80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518C2A-0F26-FEA0-B964-85E4B0799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3F7AD-B5D5-4AD1-A3A7-66DDCFCFD67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4C19BC-2701-8D62-F50C-9A3947352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8E2463-A364-C2B8-A272-37F6E31BF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5E04-7C3D-4708-9547-50D155F62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9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2E1BE-0AFA-D352-C3BD-0E8B019F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614363"/>
            <a:ext cx="1077976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Актуальные вопросы профориентации младших подростков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BF86CE-A4CC-0E9B-84C7-6E9F3733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49" y="3602038"/>
            <a:ext cx="11159411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/>
              <a:t> Шустова О.А., педагог-психолог </a:t>
            </a:r>
          </a:p>
          <a:p>
            <a:pPr algn="r"/>
            <a:r>
              <a:rPr lang="ru-RU" dirty="0"/>
              <a:t>ГБОУ Школа № 1366 г. Москва, </a:t>
            </a:r>
          </a:p>
          <a:p>
            <a:pPr algn="r"/>
            <a:r>
              <a:rPr lang="ru-RU" dirty="0"/>
              <a:t>член Международной Профессиональной </a:t>
            </a:r>
          </a:p>
          <a:p>
            <a:pPr algn="r"/>
            <a:r>
              <a:rPr lang="ru-RU" dirty="0"/>
              <a:t>Ассоциации Психологов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D0DCBE8-9FE7-818B-89BE-38CB7C5FF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0" y="3509963"/>
            <a:ext cx="4194420" cy="305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2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EEF0FF-DB30-3DA3-81D3-1131DE6540AF}"/>
              </a:ext>
            </a:extLst>
          </p:cNvPr>
          <p:cNvSpPr txBox="1"/>
          <p:nvPr/>
        </p:nvSpPr>
        <p:spPr>
          <a:xfrm>
            <a:off x="2377440" y="52832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Ребусы на знание профессий</a:t>
            </a:r>
          </a:p>
        </p:txBody>
      </p:sp>
      <p:pic>
        <p:nvPicPr>
          <p:cNvPr id="3" name="Picture 2" descr="C:\Users\Admin\Documents\Своя игра для занятия\ребусы про профессии\5057221_3xxxxx.jpg">
            <a:extLst>
              <a:ext uri="{FF2B5EF4-FFF2-40B4-BE49-F238E27FC236}">
                <a16:creationId xmlns:a16="http://schemas.microsoft.com/office/drawing/2014/main" xmlns="" id="{69E4D0EF-F6B4-D380-42BF-87977163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62" y="1496774"/>
            <a:ext cx="2788367" cy="1740738"/>
          </a:xfrm>
          <a:prstGeom prst="rect">
            <a:avLst/>
          </a:prstGeom>
          <a:noFill/>
        </p:spPr>
      </p:pic>
      <p:pic>
        <p:nvPicPr>
          <p:cNvPr id="4" name="Picture 2" descr="C:\Users\Admin\Documents\Своя игра для занятия\ребусы про профессии\5057226_5xx.jpg">
            <a:extLst>
              <a:ext uri="{FF2B5EF4-FFF2-40B4-BE49-F238E27FC236}">
                <a16:creationId xmlns:a16="http://schemas.microsoft.com/office/drawing/2014/main" xmlns="" id="{9B5A142D-AD9F-24D5-16D7-8453C002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6966" y="1491324"/>
            <a:ext cx="2874409" cy="1728752"/>
          </a:xfrm>
          <a:prstGeom prst="rect">
            <a:avLst/>
          </a:prstGeom>
          <a:noFill/>
        </p:spPr>
      </p:pic>
      <p:pic>
        <p:nvPicPr>
          <p:cNvPr id="5" name="Picture 2" descr="C:\Users\Admin\Documents\Своя игра для занятия\ребусы про профессии\5057231_6xxxx.jpg">
            <a:extLst>
              <a:ext uri="{FF2B5EF4-FFF2-40B4-BE49-F238E27FC236}">
                <a16:creationId xmlns:a16="http://schemas.microsoft.com/office/drawing/2014/main" xmlns="" id="{1A6E1E49-FF4B-6063-1148-B733A1C43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0312" y="1491324"/>
            <a:ext cx="2901942" cy="1757747"/>
          </a:xfrm>
          <a:prstGeom prst="rect">
            <a:avLst/>
          </a:prstGeom>
          <a:noFill/>
        </p:spPr>
      </p:pic>
      <p:pic>
        <p:nvPicPr>
          <p:cNvPr id="6" name="Picture 2" descr="C:\Users\Admin\Documents\Своя игра для занятия\ребусы про профессии\5057230_6xxx.jpg">
            <a:extLst>
              <a:ext uri="{FF2B5EF4-FFF2-40B4-BE49-F238E27FC236}">
                <a16:creationId xmlns:a16="http://schemas.microsoft.com/office/drawing/2014/main" xmlns="" id="{A0545644-47D8-C879-83EA-40018A2C9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4735" y="3770550"/>
            <a:ext cx="3658870" cy="2216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68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B1B4D9-14FF-A099-6139-5E0A4F2184A9}"/>
              </a:ext>
            </a:extLst>
          </p:cNvPr>
          <p:cNvSpPr txBox="1"/>
          <p:nvPr/>
        </p:nvSpPr>
        <p:spPr>
          <a:xfrm>
            <a:off x="538480" y="45720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Игра «Реклама»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91D7BC-0D7D-7DA2-B133-631696CB0F2E}"/>
              </a:ext>
            </a:extLst>
          </p:cNvPr>
          <p:cNvSpPr txBox="1"/>
          <p:nvPr/>
        </p:nvSpPr>
        <p:spPr>
          <a:xfrm>
            <a:off x="132080" y="1270000"/>
            <a:ext cx="5648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Участники выбирают себе профессию и создают рекламу.</a:t>
            </a:r>
          </a:p>
          <a:p>
            <a:pPr algn="just"/>
            <a:r>
              <a:rPr lang="ru-RU" sz="2800" dirty="0"/>
              <a:t>Задача участника – представить выбранную профессию так, чтобы раскрыть преимущества профессии и заинтересовать других. </a:t>
            </a:r>
          </a:p>
          <a:p>
            <a:pPr algn="just"/>
            <a:r>
              <a:rPr lang="ru-RU" sz="2800" dirty="0"/>
              <a:t>Помогает определять то, что нравится в выбранной профессии, понимание функционала, определение своего собственного интереса, развитие креативности.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DD54624D-5682-6C9B-29F8-19959274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79" y="281940"/>
            <a:ext cx="3285067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ED1F06C2-21DA-2D60-8379-FE3EDE184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839" y="2672080"/>
            <a:ext cx="3307081" cy="22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9C794C74-CFE6-4BF3-D6C9-03BE7007E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03420"/>
            <a:ext cx="2926080" cy="20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5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D7E52D-9FB7-D79E-21B0-6CC66D277EF5}"/>
              </a:ext>
            </a:extLst>
          </p:cNvPr>
          <p:cNvSpPr txBox="1"/>
          <p:nvPr/>
        </p:nvSpPr>
        <p:spPr>
          <a:xfrm>
            <a:off x="2159000" y="747990"/>
            <a:ext cx="787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/>
              <a:t>Спасибо за внимание!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EE84DB33-3880-0022-0326-A8FBEBDC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05" y="1822316"/>
            <a:ext cx="5507355" cy="46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1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AE4384-6E0B-ED73-D28C-6F3628C04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6" y="689013"/>
            <a:ext cx="3354874" cy="5032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98775E-C1CA-48AC-2BA0-54A8991FDEA2}"/>
              </a:ext>
            </a:extLst>
          </p:cNvPr>
          <p:cNvSpPr txBox="1"/>
          <p:nvPr/>
        </p:nvSpPr>
        <p:spPr>
          <a:xfrm>
            <a:off x="4486885" y="548640"/>
            <a:ext cx="6553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Ведущая – Ольга Шустова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Педагог-психолог 1 квалификационной категории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Практикующий психолог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Профконсультант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Специалист по детско-родительским отношениям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Действительный член Международной Профессиональной Ассоциации Психологов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Официальный представитель ассоциации в городе Люберцы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20 лет в образовании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Веду частную практику с 2010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97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17A3D1-C9F8-0940-93E8-4CACC39F502F}"/>
              </a:ext>
            </a:extLst>
          </p:cNvPr>
          <p:cNvSpPr txBox="1"/>
          <p:nvPr/>
        </p:nvSpPr>
        <p:spPr>
          <a:xfrm>
            <a:off x="477520" y="289679"/>
            <a:ext cx="109321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Актуальность вопроса профориентации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Более 70% выпускников никогда не работают по специальности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Более 80% выпускников бакалавров выбирают другое направление при поступлении в магистратуру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Быстро изменяющийся рынок труда и мир профессий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Новые возможности и информационные технологии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 приоритете профессионалы с развитыми гибкими навыками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1DE4B5A-78EF-C2D4-A895-F1963378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22" y="3303809"/>
            <a:ext cx="4460557" cy="31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2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877E5F-D584-A09C-6551-64DF6F33CAC9}"/>
              </a:ext>
            </a:extLst>
          </p:cNvPr>
          <p:cNvSpPr txBox="1"/>
          <p:nvPr/>
        </p:nvSpPr>
        <p:spPr>
          <a:xfrm>
            <a:off x="609841" y="436881"/>
            <a:ext cx="1076935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/>
              <a:t>Самопознание</a:t>
            </a:r>
            <a:r>
              <a:rPr lang="ru-RU" sz="2400" b="1" dirty="0"/>
              <a:t> </a:t>
            </a:r>
            <a:r>
              <a:rPr lang="ru-RU" sz="2400" dirty="0"/>
              <a:t>– это осознание человеком своей уникальности, непохожести на других, определение себя как личности.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Что я знаю о себе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Мои интересы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Мои способности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Самооценка и уверенность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Мои сильные и слабые стороны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Мой темперамент и мой характер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Моя учеба, мотивация</a:t>
            </a:r>
          </a:p>
          <a:p>
            <a:pPr algn="just"/>
            <a:endParaRPr lang="ru-RU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2BBE31EF-033C-6101-B800-065A47C4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41" y="2190834"/>
            <a:ext cx="5163818" cy="395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918E87E-35C2-33ED-BBFE-1AF7ACA6C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74" y="1627037"/>
            <a:ext cx="4786739" cy="40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7860B2-2BB2-9181-A5E9-3E9E95436934}"/>
              </a:ext>
            </a:extLst>
          </p:cNvPr>
          <p:cNvSpPr txBox="1"/>
          <p:nvPr/>
        </p:nvSpPr>
        <p:spPr>
          <a:xfrm>
            <a:off x="2336800" y="403056"/>
            <a:ext cx="801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Изучаем формулу выбора профессии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5F48CB-D70B-CF85-9278-454FDFDFC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6817"/>
            <a:ext cx="1711272" cy="20144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5D0173-12E6-5F17-C71D-60C67C52D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270" y="1106818"/>
            <a:ext cx="1711271" cy="20144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D73E451-7D6F-410E-5480-A34CBFBC2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13" y="1121128"/>
            <a:ext cx="1699114" cy="20001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6A58599-97C0-6B80-D0D8-5A1378F15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2882" y="1121128"/>
            <a:ext cx="1699114" cy="20001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7666BD9-5C5C-0FF3-6968-BDD6DF8B1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1613" y="3967346"/>
            <a:ext cx="1782429" cy="20981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A374BAA-18F0-8C92-2F59-F58AFEEB0B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2881" y="3967346"/>
            <a:ext cx="1699115" cy="20981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30C2907-1AC2-3F05-8731-7515B34AB6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743" y="4235802"/>
            <a:ext cx="1782430" cy="20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7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691FB0-1460-6682-EB54-3D3993CBE436}"/>
              </a:ext>
            </a:extLst>
          </p:cNvPr>
          <p:cNvSpPr txBox="1"/>
          <p:nvPr/>
        </p:nvSpPr>
        <p:spPr>
          <a:xfrm>
            <a:off x="233680" y="0"/>
            <a:ext cx="1172464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Проблемы и ошибки выбора профессии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Пойти учиться туда, куда проще поступить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Пойти учиться за компанию с другом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Не узнать, насколько будет востребована профессия после окончания обучения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Не знать, где можно будет работать после обучения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Не знать, чем конкретно придется заниматься по выбранной профессии (недостаток знаний о содержании деятельности различных типов профессий)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Расстроиться и отказаться от мечты, если не хватает качеств, которые можно развить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Не иметь плана Б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Недостаток знаний о мире профессий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Недостаток знаний о современном рынке труда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Неумение адекватно оценивать свои склонности и возможности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Не знать о противопоказаниях и ограничениях 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Неумение соотносить свои возможности с требованиями, которые предъявляет профессия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Профессию выбирают один раз и навсегда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Стереотипы о престижности или недостойности профессии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Перенос отношения к человеку профессии и к учебному предмету на саму профессию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Увлечение только одной частью профессии, однобокое представление о ней</a:t>
            </a:r>
          </a:p>
          <a:p>
            <a:pPr marL="457200" indent="-457200" algn="just">
              <a:buAutoNum type="arabicPeriod"/>
            </a:pPr>
            <a:r>
              <a:rPr lang="ru-RU" sz="2200" dirty="0"/>
              <a:t>Выбор профессии под давлением</a:t>
            </a:r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algn="just"/>
            <a:endParaRPr lang="ru-RU" sz="2400" dirty="0"/>
          </a:p>
          <a:p>
            <a:pPr marL="457200" indent="-457200" algn="just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230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42F040-02C8-7AE4-2CEF-5864ABD30018}"/>
              </a:ext>
            </a:extLst>
          </p:cNvPr>
          <p:cNvSpPr txBox="1"/>
          <p:nvPr/>
        </p:nvSpPr>
        <p:spPr>
          <a:xfrm>
            <a:off x="1849120" y="548640"/>
            <a:ext cx="723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Игра «</a:t>
            </a:r>
            <a:r>
              <a:rPr lang="ru-RU" sz="3600" b="1" dirty="0" err="1"/>
              <a:t>Друдлы</a:t>
            </a:r>
            <a:r>
              <a:rPr lang="ru-RU" sz="3600" b="1" dirty="0"/>
              <a:t>»</a:t>
            </a: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52C63722-8E26-21BB-9782-0C1D2A042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9" y="1374279"/>
            <a:ext cx="5314162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082554-F731-BD36-3BF5-CD6935607278}"/>
              </a:ext>
            </a:extLst>
          </p:cNvPr>
          <p:cNvSpPr txBox="1"/>
          <p:nvPr/>
        </p:nvSpPr>
        <p:spPr>
          <a:xfrm>
            <a:off x="5648960" y="1374279"/>
            <a:ext cx="6400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Что значит слово </a:t>
            </a:r>
            <a:r>
              <a:rPr lang="ru-RU" dirty="0" err="1"/>
              <a:t>друдлы</a:t>
            </a:r>
            <a:r>
              <a:rPr lang="ru-RU" dirty="0"/>
              <a:t>? Это визуальные загадки, изобретенные Роджером Прайсом.</a:t>
            </a:r>
          </a:p>
          <a:p>
            <a:pPr algn="just"/>
            <a:r>
              <a:rPr lang="ru-RU" dirty="0" err="1"/>
              <a:t>Друдлы</a:t>
            </a:r>
            <a:r>
              <a:rPr lang="ru-RU" dirty="0"/>
              <a:t> одновременно означает и загадку и каракули.  </a:t>
            </a:r>
          </a:p>
          <a:p>
            <a:pPr algn="just"/>
            <a:r>
              <a:rPr lang="ru-RU" dirty="0"/>
              <a:t>На первый взгляд это бессмысленные рисунки. С помощью этой игры можно развивать креативность, приложив немного фантазии, можно найти в каждой картинке какой-то образ.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Вариация игры (О. Шустова) </a:t>
            </a:r>
          </a:p>
          <a:p>
            <a:pPr algn="just"/>
            <a:r>
              <a:rPr lang="ru-RU" dirty="0"/>
              <a:t>Придумав, на что похожи картинки на карточке, перечислить, людям каких профессий может понадобиться этот предмет или люди каких профессий могут создавать эти предметы.</a:t>
            </a:r>
          </a:p>
          <a:p>
            <a:pPr algn="just"/>
            <a:r>
              <a:rPr lang="ru-RU" dirty="0"/>
              <a:t>Игра проводится в командах. Кто больше придумает вариантов.</a:t>
            </a:r>
          </a:p>
          <a:p>
            <a:pPr algn="just"/>
            <a:r>
              <a:rPr lang="ru-RU" dirty="0"/>
              <a:t>Может послужить хорошим началом беседы и знакомства с миром профессий.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99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CE0101-A89A-E8B4-4F6C-27A273F9F9EE}"/>
              </a:ext>
            </a:extLst>
          </p:cNvPr>
          <p:cNvSpPr txBox="1"/>
          <p:nvPr/>
        </p:nvSpPr>
        <p:spPr>
          <a:xfrm>
            <a:off x="457200" y="355600"/>
            <a:ext cx="11521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Техника МАК «Мои интересы»</a:t>
            </a:r>
          </a:p>
          <a:p>
            <a:pPr algn="just"/>
            <a:r>
              <a:rPr lang="ru-RU" sz="2400" dirty="0"/>
              <a:t>Из портретной колоды выбрать ВО 1 карту – каким я вижу себя, какими качествами обладаю.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Из ресурсной колоды выбрать ВО 3-5 карт – что привлекает внимание. Как это связано с моими интересами, что мне нравится делать.</a:t>
            </a:r>
          </a:p>
          <a:p>
            <a:pPr algn="just"/>
            <a:r>
              <a:rPr lang="ru-RU" sz="2400" dirty="0"/>
              <a:t>Как мои имеющиеся качества могут мне помочь/помешать в этой деятельности.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54EB25-A102-2467-3B5B-94F2FADF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04" y="1517780"/>
            <a:ext cx="1300120" cy="17943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ADF252-485D-A273-30A3-B29A7EE05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78" y="1517780"/>
            <a:ext cx="1300121" cy="18360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010A5AA-A035-9EA0-8DAD-A41B9FF9F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53" y="1517780"/>
            <a:ext cx="1300121" cy="18360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9B5DFCC-74F4-4C8A-DDCA-6CD7E27A5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51" y="1540130"/>
            <a:ext cx="1300120" cy="17913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203F144-A6FC-6AA1-1302-923E46DCC5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7" y="4594455"/>
            <a:ext cx="1416475" cy="21375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F653340-8FA3-A1D0-C8BB-9E90D65D2E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0" y="4590498"/>
            <a:ext cx="1397195" cy="21375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005AD0A-ACF5-3708-6191-BB3939C7CC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99" y="4614862"/>
            <a:ext cx="1300121" cy="20888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7C5C418-2BF1-AC8C-8D1C-547E541521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62" y="4590498"/>
            <a:ext cx="1453312" cy="20820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1F2B16A-D425-FB33-B0A2-0BB91DB736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16" y="4614861"/>
            <a:ext cx="1386425" cy="20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7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B6B4F8-DC34-E21C-CC49-345B12D8FCA5}"/>
              </a:ext>
            </a:extLst>
          </p:cNvPr>
          <p:cNvSpPr txBox="1"/>
          <p:nvPr/>
        </p:nvSpPr>
        <p:spPr>
          <a:xfrm>
            <a:off x="721360" y="219082"/>
            <a:ext cx="987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Профориентационные игры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92E7EE-FA0C-A6B2-0D42-0C239E6FD36D}"/>
              </a:ext>
            </a:extLst>
          </p:cNvPr>
          <p:cNvSpPr txBox="1"/>
          <p:nvPr/>
        </p:nvSpPr>
        <p:spPr>
          <a:xfrm>
            <a:off x="721360" y="1037063"/>
            <a:ext cx="10871200" cy="5601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Марина Ковалева «Ты нужен планете»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Компас выбора профессии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«Цепочка профессий»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Пряжникова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Н.В.: «Автопортрет», «Аукцион ценностей», «Двойки-пятерки», «Кто есть кто?», «Ловушки-капканчики», «Пришельцы», «Сотворение мира», «Собеседование с работодателем», «Детективы» и др.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Профессьянс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«Формула профессии»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«Угадай профессию»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Профнавигатор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«Профи плюс»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07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593</Words>
  <Application>Microsoft Office PowerPoint</Application>
  <PresentationFormat>Произвольный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Актуальные вопросы профориентации младших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профориентации младших подростков</dc:title>
  <dc:creator>Ольга Шустова</dc:creator>
  <cp:lastModifiedBy>владимир</cp:lastModifiedBy>
  <cp:revision>11</cp:revision>
  <dcterms:created xsi:type="dcterms:W3CDTF">2023-11-06T19:43:29Z</dcterms:created>
  <dcterms:modified xsi:type="dcterms:W3CDTF">2023-11-15T13:21:19Z</dcterms:modified>
</cp:coreProperties>
</file>