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Автор:</a:t>
            </a: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Ветошкина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Анастасия Владиславовна,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обучающаяся   6а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класса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образовательная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организация МБОУ КСОШ №19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Г. Пятигорск. Пос. Горячеводский.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Сбербанк</a:t>
            </a:r>
            <a:endParaRPr lang="ru-RU" sz="4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6759" y="1916832"/>
            <a:ext cx="437572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</a:t>
            </a:r>
            <a:r>
              <a:rPr lang="ru-RU" sz="2800" dirty="0" err="1" smtClean="0"/>
              <a:t>ул</a:t>
            </a:r>
            <a:r>
              <a:rPr lang="ru-RU" sz="2800" dirty="0" smtClean="0"/>
              <a:t>. Ленина, 30, п. г. т. Горячеводский</a:t>
            </a:r>
            <a:endParaRPr lang="ru-RU" sz="2800" b="1" cap="none" spc="0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6759" y="3023339"/>
            <a:ext cx="437572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</a:t>
            </a:r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работы:</a:t>
            </a:r>
            <a:r>
              <a:rPr lang="ru-RU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9:00-19:00</a:t>
            </a:r>
            <a:endParaRPr lang="ru-RU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6629" y="4362394"/>
            <a:ext cx="437572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</a:t>
            </a:r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.:</a:t>
            </a:r>
            <a:endParaRPr lang="ru-RU" sz="2800" dirty="0" smtClean="0"/>
          </a:p>
          <a:p>
            <a:r>
              <a:rPr lang="ru-RU" sz="2800" dirty="0" smtClean="0"/>
              <a:t>8 (800) 555-55-50</a:t>
            </a:r>
          </a:p>
          <a:p>
            <a:endParaRPr lang="ru-RU" sz="2800" b="1" cap="none" spc="0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4032448" cy="273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0386" y="2996952"/>
            <a:ext cx="39703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Любое изображение по теме проекта.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(Рамку можно удалить)</a:t>
            </a:r>
            <a:endParaRPr lang="ru-RU" sz="2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1540" y="1268760"/>
            <a:ext cx="3708412" cy="648072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1540" y="2118454"/>
            <a:ext cx="370841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1540" y="2968148"/>
            <a:ext cx="3708412" cy="648072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1540" y="3817842"/>
            <a:ext cx="3708412" cy="648072"/>
            <a:chOff x="431540" y="1268760"/>
            <a:chExt cx="3708412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1540" y="4667536"/>
            <a:ext cx="3708412" cy="648072"/>
            <a:chOff x="431540" y="1268760"/>
            <a:chExt cx="3708412" cy="64807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1540" y="5517232"/>
            <a:ext cx="3708412" cy="648072"/>
            <a:chOff x="431540" y="1268760"/>
            <a:chExt cx="3708412" cy="64807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87624" y="14127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депозитные услуги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187624" y="22768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кредитные услуги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187624" y="3140968"/>
            <a:ext cx="234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расчетно-кассововые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259632" y="4005064"/>
            <a:ext cx="254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инвестиционные услуги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4797152"/>
            <a:ext cx="1850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валютные услуги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187624" y="5661248"/>
            <a:ext cx="2708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информационные  </a:t>
            </a:r>
            <a:r>
              <a:rPr lang="ru-RU" dirty="0" smtClean="0"/>
              <a:t>услуги</a:t>
            </a:r>
            <a:endParaRPr lang="ru-RU" dirty="0"/>
          </a:p>
        </p:txBody>
      </p:sp>
      <p:pic>
        <p:nvPicPr>
          <p:cNvPr id="4098" name="Picture 2" descr="Банкоматы Сбербанка начали выдавать переводы наличных по всей России —  Ferr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403244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95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61"/>
          <a:stretch/>
        </p:blipFill>
        <p:spPr bwMode="auto">
          <a:xfrm>
            <a:off x="7234242" y="3990193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124744"/>
            <a:ext cx="5688632" cy="479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автомобиле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4" name="Picture 4" descr="https://i.pinimg.com/736x/cb/15/52/cb155252a14d92795e6b8670b30d5b77--clipart-alb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5958" y="4365104"/>
            <a:ext cx="2188530" cy="22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6336704" cy="412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235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92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79684285237</cp:lastModifiedBy>
  <cp:revision>9</cp:revision>
  <dcterms:created xsi:type="dcterms:W3CDTF">2020-09-18T12:24:21Z</dcterms:created>
  <dcterms:modified xsi:type="dcterms:W3CDTF">2020-09-26T20:14:21Z</dcterms:modified>
</cp:coreProperties>
</file>