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76" autoAdjust="0"/>
  </p:normalViewPr>
  <p:slideViewPr>
    <p:cSldViewPr>
      <p:cViewPr varScale="1">
        <p:scale>
          <a:sx n="98" d="100"/>
          <a:sy n="98" d="100"/>
        </p:scale>
        <p:origin x="48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57174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4071942"/>
            <a:ext cx="6400800" cy="64294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54DA-197C-42E2-B40E-65295D53AF53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Business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2550145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компьютерных работ «Люблю я пышное природы увяданье…»</a:t>
            </a:r>
            <a:b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6400800" cy="1440160"/>
          </a:xfrm>
        </p:spPr>
        <p:txBody>
          <a:bodyPr>
            <a:normAutofit fontScale="25000" lnSpcReduction="20000"/>
          </a:bodyPr>
          <a:lstStyle/>
          <a:p>
            <a:r>
              <a:rPr lang="ru-RU" sz="6400" i="1" dirty="0">
                <a:solidFill>
                  <a:schemeClr val="bg2">
                    <a:lumMod val="10000"/>
                  </a:schemeClr>
                </a:solidFill>
              </a:rPr>
              <a:t>Работа </a:t>
            </a:r>
            <a:r>
              <a:rPr lang="ru-RU" sz="6400" i="1" dirty="0" smtClean="0">
                <a:solidFill>
                  <a:schemeClr val="bg2">
                    <a:lumMod val="10000"/>
                  </a:schemeClr>
                </a:solidFill>
              </a:rPr>
              <a:t>ученика 4 </a:t>
            </a:r>
            <a:r>
              <a:rPr lang="ru-RU" sz="6400" i="1" dirty="0">
                <a:solidFill>
                  <a:schemeClr val="bg2">
                    <a:lumMod val="10000"/>
                  </a:schemeClr>
                </a:solidFill>
              </a:rPr>
              <a:t>в класса</a:t>
            </a:r>
          </a:p>
          <a:p>
            <a:r>
              <a:rPr lang="ru-RU" sz="6400" i="1" dirty="0">
                <a:solidFill>
                  <a:schemeClr val="bg2">
                    <a:lumMod val="10000"/>
                  </a:schemeClr>
                </a:solidFill>
              </a:rPr>
              <a:t>МКОУ «СОШ №7»</a:t>
            </a:r>
          </a:p>
          <a:p>
            <a:r>
              <a:rPr lang="ru-RU" sz="6400" i="1" dirty="0">
                <a:solidFill>
                  <a:schemeClr val="bg2">
                    <a:lumMod val="10000"/>
                  </a:schemeClr>
                </a:solidFill>
              </a:rPr>
              <a:t>ст. </a:t>
            </a:r>
            <a:r>
              <a:rPr lang="ru-RU" sz="6400" i="1" dirty="0" err="1">
                <a:solidFill>
                  <a:schemeClr val="bg2">
                    <a:lumMod val="10000"/>
                  </a:schemeClr>
                </a:solidFill>
              </a:rPr>
              <a:t>Ессентукской</a:t>
            </a:r>
            <a:endParaRPr lang="ru-RU" sz="6400" i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6400" i="1" dirty="0" err="1" smtClean="0">
                <a:solidFill>
                  <a:schemeClr val="bg2">
                    <a:lumMod val="10000"/>
                  </a:schemeClr>
                </a:solidFill>
              </a:rPr>
              <a:t>Макарян</a:t>
            </a:r>
            <a:r>
              <a:rPr lang="ru-RU" sz="6400" i="1" dirty="0" smtClean="0">
                <a:solidFill>
                  <a:schemeClr val="bg2">
                    <a:lumMod val="10000"/>
                  </a:schemeClr>
                </a:solidFill>
              </a:rPr>
              <a:t> Давида</a:t>
            </a:r>
          </a:p>
          <a:p>
            <a:r>
              <a:rPr lang="ru-RU" sz="6400" i="1" dirty="0" smtClean="0">
                <a:solidFill>
                  <a:schemeClr val="bg2">
                    <a:lumMod val="10000"/>
                  </a:schemeClr>
                </a:solidFill>
              </a:rPr>
              <a:t>Учитель: </a:t>
            </a:r>
            <a:r>
              <a:rPr lang="ru-RU" sz="6400" i="1" dirty="0" err="1" smtClean="0">
                <a:solidFill>
                  <a:schemeClr val="bg2">
                    <a:lumMod val="10000"/>
                  </a:schemeClr>
                </a:solidFill>
              </a:rPr>
              <a:t>Зангелова</a:t>
            </a:r>
            <a:r>
              <a:rPr lang="ru-RU" sz="6400" i="1" dirty="0" smtClean="0">
                <a:solidFill>
                  <a:schemeClr val="bg2">
                    <a:lumMod val="10000"/>
                  </a:schemeClr>
                </a:solidFill>
              </a:rPr>
              <a:t> Д.К.</a:t>
            </a:r>
            <a:endParaRPr lang="ru-RU" sz="6400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stix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894" y="573325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09">
            <a:off x="899592" y="620688"/>
            <a:ext cx="7602475" cy="5058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412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9983">
            <a:off x="1220724" y="996696"/>
            <a:ext cx="6702552" cy="48646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257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2505" r="4413" b="22402"/>
          <a:stretch/>
        </p:blipFill>
        <p:spPr>
          <a:xfrm rot="339670">
            <a:off x="1094426" y="1051529"/>
            <a:ext cx="7488832" cy="432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6207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6259" r="4810" b="-126"/>
          <a:stretch/>
        </p:blipFill>
        <p:spPr>
          <a:xfrm rot="21414502">
            <a:off x="1173064" y="877420"/>
            <a:ext cx="6984776" cy="4989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945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537">
            <a:off x="1043608" y="764704"/>
            <a:ext cx="7117687" cy="5033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790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DsgSld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267936-D6B8-445C-B3C1-6EBD39F58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Деловые слайды с оформлением (бордовая волна)</Template>
  <TotalTime>37</TotalTime>
  <Words>31</Words>
  <Application>Microsoft Office PowerPoint</Application>
  <PresentationFormat>Экран (4:3)</PresentationFormat>
  <Paragraphs>6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BusDsgSld</vt:lpstr>
      <vt:lpstr>Конкурс компьютерных работ «Люблю я пышное природы увяданье…»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компьютерных работ «Люблю я пышное природы увяданье…»</dc:title>
  <dc:creator>Admin</dc:creator>
  <cp:keywords/>
  <cp:lastModifiedBy>Admin</cp:lastModifiedBy>
  <cp:revision>5</cp:revision>
  <dcterms:created xsi:type="dcterms:W3CDTF">2014-11-05T17:05:59Z</dcterms:created>
  <dcterms:modified xsi:type="dcterms:W3CDTF">2014-11-05T17:43:46Z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TC103852699990</vt:lpwstr>
  </property>
</Properties>
</file>