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6;&#1086;&#1084;\Desktop\&#1042;&#1077;&#1076;&#1100;&#1084;&#1080;&#1095;%20&#1042;&#1083;&#1072;&#1076;\&#1079;&#1072;&#1087;&#1080;&#1089;&#1100;1.wma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755576" y="2708920"/>
            <a:ext cx="7416824" cy="3888432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дом\Pictures\цветыц - 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0" y="4653136"/>
            <a:ext cx="914400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Осенние цветы</a:t>
            </a:r>
          </a:p>
          <a:p>
            <a:pPr algn="ctr"/>
            <a:r>
              <a:rPr lang="ru-RU" sz="3200" b="1" dirty="0" smtClean="0"/>
              <a:t>Автор: Харитонов Олег</a:t>
            </a:r>
          </a:p>
          <a:p>
            <a:r>
              <a:rPr lang="ru-RU" sz="3200" b="1" dirty="0" smtClean="0"/>
              <a:t>МОУ СОШ №2 г.  Зеленокумска, </a:t>
            </a:r>
          </a:p>
          <a:p>
            <a:pPr algn="ctr"/>
            <a:r>
              <a:rPr lang="ru-RU" sz="3200" b="1" dirty="0" smtClean="0"/>
              <a:t>6</a:t>
            </a:r>
            <a:r>
              <a:rPr lang="ru-RU" sz="3200" b="1" dirty="0" smtClean="0"/>
              <a:t> класс</a:t>
            </a:r>
            <a:endParaRPr lang="ru-RU" sz="3200" b="1" dirty="0"/>
          </a:p>
        </p:txBody>
      </p:sp>
      <p:pic>
        <p:nvPicPr>
          <p:cNvPr id="7" name="запись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Pictures\цветыц - 00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814" y="1"/>
            <a:ext cx="91628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Pictures\цветыц - 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Pictures\цветыф - 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43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Pictures\цветыц - 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084" y="0"/>
            <a:ext cx="92541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Экран (4:3)</PresentationFormat>
  <Paragraphs>4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</cp:revision>
  <dcterms:created xsi:type="dcterms:W3CDTF">2014-11-04T18:19:44Z</dcterms:created>
  <dcterms:modified xsi:type="dcterms:W3CDTF">2014-11-04T18:29:55Z</dcterms:modified>
</cp:coreProperties>
</file>