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18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00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26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3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291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155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3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3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6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2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603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B9E2-0574-4B7E-9799-A643F8ACEE3E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64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403648" y="1700808"/>
            <a:ext cx="6696744" cy="2160240"/>
          </a:xfrm>
          <a:prstGeom prst="roundRect">
            <a:avLst/>
          </a:prstGeom>
          <a:solidFill>
            <a:schemeClr val="bg1">
              <a:alpha val="4392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Интерактивный проект </a:t>
            </a:r>
          </a:p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«Мы идем в банк»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653136"/>
            <a:ext cx="5184576" cy="1872208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Автор: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ФИО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Козлова Марианна Сергеевна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обучающий(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8В  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класса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МБОУ СОШ №16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с.Казьминское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Кочубеевский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район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51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4032448" cy="3672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3192" y="3291371"/>
            <a:ext cx="361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банка</a:t>
            </a:r>
            <a:endParaRPr lang="ru-RU" sz="54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48680"/>
            <a:ext cx="8352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Сбербанк России</a:t>
            </a:r>
            <a:endParaRPr lang="ru-RU" sz="4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6759" y="1916832"/>
            <a:ext cx="437572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Адрес:</a:t>
            </a: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6759" y="3023339"/>
            <a:ext cx="437572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работы:</a:t>
            </a: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6629" y="4362394"/>
            <a:ext cx="437572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Тел.:</a:t>
            </a: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2000240"/>
            <a:ext cx="307183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3429000"/>
            <a:ext cx="307183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86446" y="1928802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С. </a:t>
            </a:r>
            <a:r>
              <a:rPr lang="ru-RU" dirty="0" err="1" smtClean="0"/>
              <a:t>Казьминское</a:t>
            </a:r>
            <a:r>
              <a:rPr lang="ru-RU" dirty="0" smtClean="0"/>
              <a:t>, ул.Советская, 64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76" y="342900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вт.—пт.: 08:30—14:45 </a:t>
            </a:r>
            <a:endParaRPr lang="ru-RU" sz="1600" dirty="0" smtClean="0"/>
          </a:p>
          <a:p>
            <a:r>
              <a:rPr lang="ru-RU" sz="1600" dirty="0" smtClean="0"/>
              <a:t>перерыв</a:t>
            </a:r>
            <a:r>
              <a:rPr lang="ru-RU" sz="1600" dirty="0" smtClean="0"/>
              <a:t>: 12:00—13:00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9256" y="450057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8-800 555-55-50</a:t>
            </a:r>
            <a:endParaRPr lang="ru-RU" dirty="0"/>
          </a:p>
        </p:txBody>
      </p:sp>
      <p:pic>
        <p:nvPicPr>
          <p:cNvPr id="7170" name="Picture 2" descr="https://avatars.mds.yandex.net/get-altay/1045589/2a000001664ddb3e10f1ba5cdb0e36595b26/X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30"/>
            <a:ext cx="4000528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0357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124744"/>
            <a:ext cx="4032448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Услуги, предоставляемые банком: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31540" y="1268760"/>
            <a:ext cx="3708412" cy="648072"/>
            <a:chOff x="431540" y="1268760"/>
            <a:chExt cx="3708412" cy="6480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28596" y="2143116"/>
            <a:ext cx="3708412" cy="648072"/>
            <a:chOff x="431540" y="1268760"/>
            <a:chExt cx="3708412" cy="64807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28596" y="3000372"/>
            <a:ext cx="3708412" cy="648072"/>
            <a:chOff x="431540" y="1268760"/>
            <a:chExt cx="3708412" cy="64807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31540" y="3817842"/>
            <a:ext cx="3708412" cy="648072"/>
            <a:chOff x="431540" y="1268760"/>
            <a:chExt cx="3708412" cy="64807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31540" y="4667536"/>
            <a:ext cx="3708412" cy="648072"/>
            <a:chOff x="431540" y="1268760"/>
            <a:chExt cx="3708412" cy="64807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31540" y="5517232"/>
            <a:ext cx="3708412" cy="648072"/>
            <a:chOff x="431540" y="1268760"/>
            <a:chExt cx="3708412" cy="64807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42976" y="135729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Дебетовые карты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214414" y="228599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Оформление ипотеки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214414" y="314324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Металлические счета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214414" y="392906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Обслуживание </a:t>
            </a:r>
            <a:r>
              <a:rPr lang="ru-RU" dirty="0" err="1" smtClean="0"/>
              <a:t>физлиц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214414" y="485776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Вклады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214414" y="571501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Ипотека</a:t>
            </a:r>
            <a:endParaRPr lang="ru-RU" dirty="0"/>
          </a:p>
        </p:txBody>
      </p:sp>
      <p:pic>
        <p:nvPicPr>
          <p:cNvPr id="6146" name="Picture 2" descr="https://otdeleniya-bankov.ru/wp-content/themes/banki/images/offers/1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357430"/>
            <a:ext cx="3143272" cy="3185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6954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пешком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пешком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28736"/>
            <a:ext cx="7707356" cy="43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https://cdn5.vectorstock.com/i/1000x1000/27/64/little-boy-with-schoolbag-walking-vector-7682764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561"/>
          <a:stretch/>
        </p:blipFill>
        <p:spPr bwMode="auto">
          <a:xfrm>
            <a:off x="7234242" y="3990193"/>
            <a:ext cx="1856591" cy="26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851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на велосипеде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на велосипеде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7707356" cy="43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https://i.pinimg.com/originals/f5/f3/89/f5f389da44872cc3aefcfd3ad9554c8d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389"/>
          <a:stretch/>
        </p:blipFill>
        <p:spPr bwMode="auto">
          <a:xfrm>
            <a:off x="7275470" y="4509120"/>
            <a:ext cx="1689018" cy="212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2352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101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Ученик</cp:lastModifiedBy>
  <cp:revision>10</cp:revision>
  <dcterms:created xsi:type="dcterms:W3CDTF">2020-09-18T12:24:21Z</dcterms:created>
  <dcterms:modified xsi:type="dcterms:W3CDTF">2020-09-28T10:05:21Z</dcterms:modified>
</cp:coreProperties>
</file>