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</p:sldMasterIdLst>
  <p:sldIdLst>
    <p:sldId id="256" r:id="rId12"/>
    <p:sldId id="271" r:id="rId13"/>
    <p:sldId id="269" r:id="rId14"/>
    <p:sldId id="258" r:id="rId15"/>
    <p:sldId id="257" r:id="rId16"/>
    <p:sldId id="259" r:id="rId17"/>
    <p:sldId id="262" r:id="rId18"/>
    <p:sldId id="260" r:id="rId19"/>
    <p:sldId id="265" r:id="rId20"/>
    <p:sldId id="261" r:id="rId21"/>
    <p:sldId id="266" r:id="rId22"/>
    <p:sldId id="267" r:id="rId23"/>
    <p:sldId id="268" r:id="rId24"/>
    <p:sldId id="270" r:id="rId25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B31493-E584-4DE2-9904-1A8F40C81A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A31860-9CC5-4EC8-B34F-F98570597F25}">
      <dgm:prSet phldrT="[Текст]" custT="1"/>
      <dgm:spPr/>
      <dgm:t>
        <a:bodyPr/>
        <a:lstStyle/>
        <a:p>
          <a:r>
            <a:rPr lang="ru-RU" sz="1800" dirty="0"/>
            <a:t>Виды осадков</a:t>
          </a:r>
        </a:p>
      </dgm:t>
    </dgm:pt>
    <dgm:pt modelId="{7D1D9A2C-6225-4724-A042-57BB7EA753FE}" type="parTrans" cxnId="{4F473A60-6E4A-465C-BBAB-D50C123CC827}">
      <dgm:prSet/>
      <dgm:spPr/>
      <dgm:t>
        <a:bodyPr/>
        <a:lstStyle/>
        <a:p>
          <a:endParaRPr lang="ru-RU"/>
        </a:p>
      </dgm:t>
    </dgm:pt>
    <dgm:pt modelId="{4DDC896F-E413-4D97-9096-F68B2DEC8B43}" type="sibTrans" cxnId="{4F473A60-6E4A-465C-BBAB-D50C123CC827}">
      <dgm:prSet/>
      <dgm:spPr/>
      <dgm:t>
        <a:bodyPr/>
        <a:lstStyle/>
        <a:p>
          <a:endParaRPr lang="ru-RU"/>
        </a:p>
      </dgm:t>
    </dgm:pt>
    <dgm:pt modelId="{2B5F8BF6-5700-416E-BCA3-C1CD377BFA9A}">
      <dgm:prSet phldrT="[Текст]"/>
      <dgm:spPr/>
      <dgm:t>
        <a:bodyPr/>
        <a:lstStyle/>
        <a:p>
          <a:r>
            <a:rPr lang="ru-RU" dirty="0"/>
            <a:t>Твердые</a:t>
          </a:r>
        </a:p>
      </dgm:t>
    </dgm:pt>
    <dgm:pt modelId="{183F7243-A060-4268-AF73-3C5EE619FA81}" type="parTrans" cxnId="{B6E24FE3-BCC5-4F57-BBF4-BD8265F79820}">
      <dgm:prSet/>
      <dgm:spPr/>
      <dgm:t>
        <a:bodyPr/>
        <a:lstStyle/>
        <a:p>
          <a:endParaRPr lang="ru-RU"/>
        </a:p>
      </dgm:t>
    </dgm:pt>
    <dgm:pt modelId="{2CE95172-1F15-43DF-89A9-02F1801C2F00}" type="sibTrans" cxnId="{B6E24FE3-BCC5-4F57-BBF4-BD8265F79820}">
      <dgm:prSet/>
      <dgm:spPr/>
      <dgm:t>
        <a:bodyPr/>
        <a:lstStyle/>
        <a:p>
          <a:endParaRPr lang="ru-RU"/>
        </a:p>
      </dgm:t>
    </dgm:pt>
    <dgm:pt modelId="{4F5D1429-23EF-4D52-8530-CB49C739D803}">
      <dgm:prSet phldrT="[Текст]"/>
      <dgm:spPr/>
      <dgm:t>
        <a:bodyPr/>
        <a:lstStyle/>
        <a:p>
          <a:r>
            <a:rPr lang="ru-RU" dirty="0"/>
            <a:t>Снег</a:t>
          </a:r>
        </a:p>
        <a:p>
          <a:r>
            <a:rPr lang="ru-RU" dirty="0"/>
            <a:t>Крупа</a:t>
          </a:r>
        </a:p>
        <a:p>
          <a:r>
            <a:rPr lang="ru-RU" dirty="0"/>
            <a:t>Град</a:t>
          </a:r>
        </a:p>
      </dgm:t>
    </dgm:pt>
    <dgm:pt modelId="{F39EBF89-DE98-47B8-BBCC-939741C675E1}" type="parTrans" cxnId="{3F1A5DDE-B0FE-40AE-9DD8-84BD70A674CC}">
      <dgm:prSet/>
      <dgm:spPr/>
      <dgm:t>
        <a:bodyPr/>
        <a:lstStyle/>
        <a:p>
          <a:endParaRPr lang="ru-RU"/>
        </a:p>
      </dgm:t>
    </dgm:pt>
    <dgm:pt modelId="{1486418F-3E67-42B9-9F5A-2D9C79774094}" type="sibTrans" cxnId="{3F1A5DDE-B0FE-40AE-9DD8-84BD70A674CC}">
      <dgm:prSet/>
      <dgm:spPr/>
      <dgm:t>
        <a:bodyPr/>
        <a:lstStyle/>
        <a:p>
          <a:endParaRPr lang="ru-RU"/>
        </a:p>
      </dgm:t>
    </dgm:pt>
    <dgm:pt modelId="{E63D3275-E354-4B76-B9CB-D1B3B2C0B7AE}">
      <dgm:prSet phldrT="[Текст]"/>
      <dgm:spPr/>
      <dgm:t>
        <a:bodyPr/>
        <a:lstStyle/>
        <a:p>
          <a:r>
            <a:rPr lang="ru-RU" dirty="0"/>
            <a:t>Жидкие</a:t>
          </a:r>
        </a:p>
      </dgm:t>
    </dgm:pt>
    <dgm:pt modelId="{E32207C6-618C-40C7-A21A-0F622ACD55C9}" type="parTrans" cxnId="{BEA59CB9-C312-4968-803A-4EF4EDB94370}">
      <dgm:prSet/>
      <dgm:spPr/>
      <dgm:t>
        <a:bodyPr/>
        <a:lstStyle/>
        <a:p>
          <a:endParaRPr lang="ru-RU"/>
        </a:p>
      </dgm:t>
    </dgm:pt>
    <dgm:pt modelId="{64710B78-1D40-40E5-92D7-CE0AC5F509B9}" type="sibTrans" cxnId="{BEA59CB9-C312-4968-803A-4EF4EDB94370}">
      <dgm:prSet/>
      <dgm:spPr/>
      <dgm:t>
        <a:bodyPr/>
        <a:lstStyle/>
        <a:p>
          <a:endParaRPr lang="ru-RU"/>
        </a:p>
      </dgm:t>
    </dgm:pt>
    <dgm:pt modelId="{91B74ABC-B82D-4B2B-9D5F-7BFFF4B7DD4B}">
      <dgm:prSet phldrT="[Текст]"/>
      <dgm:spPr/>
      <dgm:t>
        <a:bodyPr/>
        <a:lstStyle/>
        <a:p>
          <a:r>
            <a:rPr lang="ru-RU" dirty="0"/>
            <a:t>Дождь</a:t>
          </a:r>
        </a:p>
        <a:p>
          <a:r>
            <a:rPr lang="ru-RU" dirty="0"/>
            <a:t>Морось</a:t>
          </a:r>
        </a:p>
      </dgm:t>
    </dgm:pt>
    <dgm:pt modelId="{BFDD0B30-8A52-4D72-B163-602F2333E007}" type="parTrans" cxnId="{B58D3686-C751-4BD0-9413-7E08A74857CE}">
      <dgm:prSet/>
      <dgm:spPr/>
      <dgm:t>
        <a:bodyPr/>
        <a:lstStyle/>
        <a:p>
          <a:endParaRPr lang="ru-RU"/>
        </a:p>
      </dgm:t>
    </dgm:pt>
    <dgm:pt modelId="{E201065A-8281-4D76-8138-CC670903B6F2}" type="sibTrans" cxnId="{B58D3686-C751-4BD0-9413-7E08A74857CE}">
      <dgm:prSet/>
      <dgm:spPr/>
      <dgm:t>
        <a:bodyPr/>
        <a:lstStyle/>
        <a:p>
          <a:endParaRPr lang="ru-RU"/>
        </a:p>
      </dgm:t>
    </dgm:pt>
    <dgm:pt modelId="{DCF04166-56D8-4FF5-A569-212BDF97FECF}" type="pres">
      <dgm:prSet presAssocID="{F4B31493-E584-4DE2-9904-1A8F40C81A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1B5AE6-D52F-47BE-BB22-098CE7FB2213}" type="pres">
      <dgm:prSet presAssocID="{88A31860-9CC5-4EC8-B34F-F98570597F25}" presName="hierRoot1" presStyleCnt="0"/>
      <dgm:spPr/>
    </dgm:pt>
    <dgm:pt modelId="{886C66FF-9C4C-4A5C-94FA-528B996AC233}" type="pres">
      <dgm:prSet presAssocID="{88A31860-9CC5-4EC8-B34F-F98570597F25}" presName="composite" presStyleCnt="0"/>
      <dgm:spPr/>
    </dgm:pt>
    <dgm:pt modelId="{D60B239B-5EDB-4612-A63C-4584602B5187}" type="pres">
      <dgm:prSet presAssocID="{88A31860-9CC5-4EC8-B34F-F98570597F25}" presName="background" presStyleLbl="node0" presStyleIdx="0" presStyleCnt="1"/>
      <dgm:spPr/>
    </dgm:pt>
    <dgm:pt modelId="{C6CB43D1-F8FD-4734-B6C6-0203D53C7880}" type="pres">
      <dgm:prSet presAssocID="{88A31860-9CC5-4EC8-B34F-F98570597F25}" presName="text" presStyleLbl="fgAcc0" presStyleIdx="0" presStyleCnt="1">
        <dgm:presLayoutVars>
          <dgm:chPref val="3"/>
        </dgm:presLayoutVars>
      </dgm:prSet>
      <dgm:spPr/>
    </dgm:pt>
    <dgm:pt modelId="{16B334C1-0BF6-4D14-A959-597AA70E13E9}" type="pres">
      <dgm:prSet presAssocID="{88A31860-9CC5-4EC8-B34F-F98570597F25}" presName="hierChild2" presStyleCnt="0"/>
      <dgm:spPr/>
    </dgm:pt>
    <dgm:pt modelId="{5557E0D3-73AB-4343-84D2-05F5FCDED3CE}" type="pres">
      <dgm:prSet presAssocID="{183F7243-A060-4268-AF73-3C5EE619FA81}" presName="Name10" presStyleLbl="parChTrans1D2" presStyleIdx="0" presStyleCnt="2"/>
      <dgm:spPr/>
    </dgm:pt>
    <dgm:pt modelId="{F87558D9-B347-4AC0-BA9F-6692E312FA6D}" type="pres">
      <dgm:prSet presAssocID="{2B5F8BF6-5700-416E-BCA3-C1CD377BFA9A}" presName="hierRoot2" presStyleCnt="0"/>
      <dgm:spPr/>
    </dgm:pt>
    <dgm:pt modelId="{1D8A4BDD-498F-4906-8F65-EBFFBFD6DD94}" type="pres">
      <dgm:prSet presAssocID="{2B5F8BF6-5700-416E-BCA3-C1CD377BFA9A}" presName="composite2" presStyleCnt="0"/>
      <dgm:spPr/>
    </dgm:pt>
    <dgm:pt modelId="{373B1189-614E-43C3-88F3-58E58C2608EA}" type="pres">
      <dgm:prSet presAssocID="{2B5F8BF6-5700-416E-BCA3-C1CD377BFA9A}" presName="background2" presStyleLbl="node2" presStyleIdx="0" presStyleCnt="2"/>
      <dgm:spPr/>
    </dgm:pt>
    <dgm:pt modelId="{17769996-19D9-4738-8F83-306E1BE112C6}" type="pres">
      <dgm:prSet presAssocID="{2B5F8BF6-5700-416E-BCA3-C1CD377BFA9A}" presName="text2" presStyleLbl="fgAcc2" presStyleIdx="0" presStyleCnt="2">
        <dgm:presLayoutVars>
          <dgm:chPref val="3"/>
        </dgm:presLayoutVars>
      </dgm:prSet>
      <dgm:spPr/>
    </dgm:pt>
    <dgm:pt modelId="{0BDA2D8C-ABC0-4E6C-8567-F57DD8AD967C}" type="pres">
      <dgm:prSet presAssocID="{2B5F8BF6-5700-416E-BCA3-C1CD377BFA9A}" presName="hierChild3" presStyleCnt="0"/>
      <dgm:spPr/>
    </dgm:pt>
    <dgm:pt modelId="{F8E8BA7A-1263-4599-A86E-B35F377A9D38}" type="pres">
      <dgm:prSet presAssocID="{F39EBF89-DE98-47B8-BBCC-939741C675E1}" presName="Name17" presStyleLbl="parChTrans1D3" presStyleIdx="0" presStyleCnt="2"/>
      <dgm:spPr/>
    </dgm:pt>
    <dgm:pt modelId="{CE19B98B-4DD6-4F7C-A1DE-5F6491F4AAE9}" type="pres">
      <dgm:prSet presAssocID="{4F5D1429-23EF-4D52-8530-CB49C739D803}" presName="hierRoot3" presStyleCnt="0"/>
      <dgm:spPr/>
    </dgm:pt>
    <dgm:pt modelId="{C07A0B0E-877C-43C9-8C42-C60223D27482}" type="pres">
      <dgm:prSet presAssocID="{4F5D1429-23EF-4D52-8530-CB49C739D803}" presName="composite3" presStyleCnt="0"/>
      <dgm:spPr/>
    </dgm:pt>
    <dgm:pt modelId="{24592F1B-D514-4B4F-8ACA-02EACC1D12E7}" type="pres">
      <dgm:prSet presAssocID="{4F5D1429-23EF-4D52-8530-CB49C739D803}" presName="background3" presStyleLbl="node3" presStyleIdx="0" presStyleCnt="2"/>
      <dgm:spPr/>
    </dgm:pt>
    <dgm:pt modelId="{0E5C2388-7D98-4C43-BEAD-97A909A61B9E}" type="pres">
      <dgm:prSet presAssocID="{4F5D1429-23EF-4D52-8530-CB49C739D803}" presName="text3" presStyleLbl="fgAcc3" presStyleIdx="0" presStyleCnt="2">
        <dgm:presLayoutVars>
          <dgm:chPref val="3"/>
        </dgm:presLayoutVars>
      </dgm:prSet>
      <dgm:spPr/>
    </dgm:pt>
    <dgm:pt modelId="{7975898C-6675-47A9-B1CB-B4C954401BAB}" type="pres">
      <dgm:prSet presAssocID="{4F5D1429-23EF-4D52-8530-CB49C739D803}" presName="hierChild4" presStyleCnt="0"/>
      <dgm:spPr/>
    </dgm:pt>
    <dgm:pt modelId="{D085348B-2DA1-489F-BB0B-2E56E1470B7F}" type="pres">
      <dgm:prSet presAssocID="{E32207C6-618C-40C7-A21A-0F622ACD55C9}" presName="Name10" presStyleLbl="parChTrans1D2" presStyleIdx="1" presStyleCnt="2"/>
      <dgm:spPr/>
    </dgm:pt>
    <dgm:pt modelId="{5CFAC867-7E74-49D3-93C3-1AC63A3118EE}" type="pres">
      <dgm:prSet presAssocID="{E63D3275-E354-4B76-B9CB-D1B3B2C0B7AE}" presName="hierRoot2" presStyleCnt="0"/>
      <dgm:spPr/>
    </dgm:pt>
    <dgm:pt modelId="{93EC4B17-C96C-49F0-BFC2-4BC84866B715}" type="pres">
      <dgm:prSet presAssocID="{E63D3275-E354-4B76-B9CB-D1B3B2C0B7AE}" presName="composite2" presStyleCnt="0"/>
      <dgm:spPr/>
    </dgm:pt>
    <dgm:pt modelId="{98A7B438-7B7C-4765-8C3B-44795835062C}" type="pres">
      <dgm:prSet presAssocID="{E63D3275-E354-4B76-B9CB-D1B3B2C0B7AE}" presName="background2" presStyleLbl="node2" presStyleIdx="1" presStyleCnt="2"/>
      <dgm:spPr/>
    </dgm:pt>
    <dgm:pt modelId="{075236DB-BAF0-4866-B341-43598F002D7C}" type="pres">
      <dgm:prSet presAssocID="{E63D3275-E354-4B76-B9CB-D1B3B2C0B7AE}" presName="text2" presStyleLbl="fgAcc2" presStyleIdx="1" presStyleCnt="2">
        <dgm:presLayoutVars>
          <dgm:chPref val="3"/>
        </dgm:presLayoutVars>
      </dgm:prSet>
      <dgm:spPr/>
    </dgm:pt>
    <dgm:pt modelId="{E38F2DAF-61C8-4121-9FC6-E524D0D0AB4D}" type="pres">
      <dgm:prSet presAssocID="{E63D3275-E354-4B76-B9CB-D1B3B2C0B7AE}" presName="hierChild3" presStyleCnt="0"/>
      <dgm:spPr/>
    </dgm:pt>
    <dgm:pt modelId="{850B42DD-4ABC-413D-8FD6-DA1D3870408A}" type="pres">
      <dgm:prSet presAssocID="{BFDD0B30-8A52-4D72-B163-602F2333E007}" presName="Name17" presStyleLbl="parChTrans1D3" presStyleIdx="1" presStyleCnt="2"/>
      <dgm:spPr/>
    </dgm:pt>
    <dgm:pt modelId="{CED21848-D98B-4EA9-BA16-5E01AC767668}" type="pres">
      <dgm:prSet presAssocID="{91B74ABC-B82D-4B2B-9D5F-7BFFF4B7DD4B}" presName="hierRoot3" presStyleCnt="0"/>
      <dgm:spPr/>
    </dgm:pt>
    <dgm:pt modelId="{50C48C7A-5BB4-4585-8FD2-00C79F8DBE90}" type="pres">
      <dgm:prSet presAssocID="{91B74ABC-B82D-4B2B-9D5F-7BFFF4B7DD4B}" presName="composite3" presStyleCnt="0"/>
      <dgm:spPr/>
    </dgm:pt>
    <dgm:pt modelId="{7824C004-1DA3-4BB8-BF94-95DB4231FEA6}" type="pres">
      <dgm:prSet presAssocID="{91B74ABC-B82D-4B2B-9D5F-7BFFF4B7DD4B}" presName="background3" presStyleLbl="node3" presStyleIdx="1" presStyleCnt="2"/>
      <dgm:spPr/>
    </dgm:pt>
    <dgm:pt modelId="{208AE0EC-1A07-4AD4-8B7E-EA047DD2E466}" type="pres">
      <dgm:prSet presAssocID="{91B74ABC-B82D-4B2B-9D5F-7BFFF4B7DD4B}" presName="text3" presStyleLbl="fgAcc3" presStyleIdx="1" presStyleCnt="2">
        <dgm:presLayoutVars>
          <dgm:chPref val="3"/>
        </dgm:presLayoutVars>
      </dgm:prSet>
      <dgm:spPr/>
    </dgm:pt>
    <dgm:pt modelId="{8512E441-D611-4369-B97C-CEF53F119ABD}" type="pres">
      <dgm:prSet presAssocID="{91B74ABC-B82D-4B2B-9D5F-7BFFF4B7DD4B}" presName="hierChild4" presStyleCnt="0"/>
      <dgm:spPr/>
    </dgm:pt>
  </dgm:ptLst>
  <dgm:cxnLst>
    <dgm:cxn modelId="{425DB006-188C-47B9-8F7B-7F3C5EF9EFE8}" type="presOf" srcId="{4F5D1429-23EF-4D52-8530-CB49C739D803}" destId="{0E5C2388-7D98-4C43-BEAD-97A909A61B9E}" srcOrd="0" destOrd="0" presId="urn:microsoft.com/office/officeart/2005/8/layout/hierarchy1"/>
    <dgm:cxn modelId="{8589C52D-A5A2-451B-BD47-E3FE954584D7}" type="presOf" srcId="{BFDD0B30-8A52-4D72-B163-602F2333E007}" destId="{850B42DD-4ABC-413D-8FD6-DA1D3870408A}" srcOrd="0" destOrd="0" presId="urn:microsoft.com/office/officeart/2005/8/layout/hierarchy1"/>
    <dgm:cxn modelId="{8E245631-22D8-4804-B901-3AE33F186C55}" type="presOf" srcId="{E63D3275-E354-4B76-B9CB-D1B3B2C0B7AE}" destId="{075236DB-BAF0-4866-B341-43598F002D7C}" srcOrd="0" destOrd="0" presId="urn:microsoft.com/office/officeart/2005/8/layout/hierarchy1"/>
    <dgm:cxn modelId="{D173FE31-FDE4-4F18-BB71-0EA87CD365DA}" type="presOf" srcId="{E32207C6-618C-40C7-A21A-0F622ACD55C9}" destId="{D085348B-2DA1-489F-BB0B-2E56E1470B7F}" srcOrd="0" destOrd="0" presId="urn:microsoft.com/office/officeart/2005/8/layout/hierarchy1"/>
    <dgm:cxn modelId="{4F473A60-6E4A-465C-BBAB-D50C123CC827}" srcId="{F4B31493-E584-4DE2-9904-1A8F40C81AE3}" destId="{88A31860-9CC5-4EC8-B34F-F98570597F25}" srcOrd="0" destOrd="0" parTransId="{7D1D9A2C-6225-4724-A042-57BB7EA753FE}" sibTransId="{4DDC896F-E413-4D97-9096-F68B2DEC8B43}"/>
    <dgm:cxn modelId="{70894775-EDBD-40B1-A0C1-4BAF65B1D1CF}" type="presOf" srcId="{F39EBF89-DE98-47B8-BBCC-939741C675E1}" destId="{F8E8BA7A-1263-4599-A86E-B35F377A9D38}" srcOrd="0" destOrd="0" presId="urn:microsoft.com/office/officeart/2005/8/layout/hierarchy1"/>
    <dgm:cxn modelId="{B58D3686-C751-4BD0-9413-7E08A74857CE}" srcId="{E63D3275-E354-4B76-B9CB-D1B3B2C0B7AE}" destId="{91B74ABC-B82D-4B2B-9D5F-7BFFF4B7DD4B}" srcOrd="0" destOrd="0" parTransId="{BFDD0B30-8A52-4D72-B163-602F2333E007}" sibTransId="{E201065A-8281-4D76-8138-CC670903B6F2}"/>
    <dgm:cxn modelId="{AA84569E-B940-4C82-B410-297C1792AA40}" type="presOf" srcId="{2B5F8BF6-5700-416E-BCA3-C1CD377BFA9A}" destId="{17769996-19D9-4738-8F83-306E1BE112C6}" srcOrd="0" destOrd="0" presId="urn:microsoft.com/office/officeart/2005/8/layout/hierarchy1"/>
    <dgm:cxn modelId="{144ABCA0-7EE7-488A-B097-4766AEDBD91F}" type="presOf" srcId="{91B74ABC-B82D-4B2B-9D5F-7BFFF4B7DD4B}" destId="{208AE0EC-1A07-4AD4-8B7E-EA047DD2E466}" srcOrd="0" destOrd="0" presId="urn:microsoft.com/office/officeart/2005/8/layout/hierarchy1"/>
    <dgm:cxn modelId="{BEA59CB9-C312-4968-803A-4EF4EDB94370}" srcId="{88A31860-9CC5-4EC8-B34F-F98570597F25}" destId="{E63D3275-E354-4B76-B9CB-D1B3B2C0B7AE}" srcOrd="1" destOrd="0" parTransId="{E32207C6-618C-40C7-A21A-0F622ACD55C9}" sibTransId="{64710B78-1D40-40E5-92D7-CE0AC5F509B9}"/>
    <dgm:cxn modelId="{985971DD-8F30-4E5A-8F12-3D5D480D1374}" type="presOf" srcId="{F4B31493-E584-4DE2-9904-1A8F40C81AE3}" destId="{DCF04166-56D8-4FF5-A569-212BDF97FECF}" srcOrd="0" destOrd="0" presId="urn:microsoft.com/office/officeart/2005/8/layout/hierarchy1"/>
    <dgm:cxn modelId="{3F1A5DDE-B0FE-40AE-9DD8-84BD70A674CC}" srcId="{2B5F8BF6-5700-416E-BCA3-C1CD377BFA9A}" destId="{4F5D1429-23EF-4D52-8530-CB49C739D803}" srcOrd="0" destOrd="0" parTransId="{F39EBF89-DE98-47B8-BBCC-939741C675E1}" sibTransId="{1486418F-3E67-42B9-9F5A-2D9C79774094}"/>
    <dgm:cxn modelId="{B6E24FE3-BCC5-4F57-BBF4-BD8265F79820}" srcId="{88A31860-9CC5-4EC8-B34F-F98570597F25}" destId="{2B5F8BF6-5700-416E-BCA3-C1CD377BFA9A}" srcOrd="0" destOrd="0" parTransId="{183F7243-A060-4268-AF73-3C5EE619FA81}" sibTransId="{2CE95172-1F15-43DF-89A9-02F1801C2F00}"/>
    <dgm:cxn modelId="{9C81E3E3-98FE-4D86-B6EE-55CD788F3BD2}" type="presOf" srcId="{183F7243-A060-4268-AF73-3C5EE619FA81}" destId="{5557E0D3-73AB-4343-84D2-05F5FCDED3CE}" srcOrd="0" destOrd="0" presId="urn:microsoft.com/office/officeart/2005/8/layout/hierarchy1"/>
    <dgm:cxn modelId="{32EA67EF-12E4-4B41-838C-A462B5CF32ED}" type="presOf" srcId="{88A31860-9CC5-4EC8-B34F-F98570597F25}" destId="{C6CB43D1-F8FD-4734-B6C6-0203D53C7880}" srcOrd="0" destOrd="0" presId="urn:microsoft.com/office/officeart/2005/8/layout/hierarchy1"/>
    <dgm:cxn modelId="{5D1F29F0-D5BA-406A-98A0-3DF33A4E474A}" type="presParOf" srcId="{DCF04166-56D8-4FF5-A569-212BDF97FECF}" destId="{DE1B5AE6-D52F-47BE-BB22-098CE7FB2213}" srcOrd="0" destOrd="0" presId="urn:microsoft.com/office/officeart/2005/8/layout/hierarchy1"/>
    <dgm:cxn modelId="{F7BBF745-4E1D-4885-BE42-F8D698DDBE39}" type="presParOf" srcId="{DE1B5AE6-D52F-47BE-BB22-098CE7FB2213}" destId="{886C66FF-9C4C-4A5C-94FA-528B996AC233}" srcOrd="0" destOrd="0" presId="urn:microsoft.com/office/officeart/2005/8/layout/hierarchy1"/>
    <dgm:cxn modelId="{6E100FCE-AC29-431B-856B-EDA4649B34AE}" type="presParOf" srcId="{886C66FF-9C4C-4A5C-94FA-528B996AC233}" destId="{D60B239B-5EDB-4612-A63C-4584602B5187}" srcOrd="0" destOrd="0" presId="urn:microsoft.com/office/officeart/2005/8/layout/hierarchy1"/>
    <dgm:cxn modelId="{BEBF8088-26C3-4E99-968B-97DF8D2E9DF6}" type="presParOf" srcId="{886C66FF-9C4C-4A5C-94FA-528B996AC233}" destId="{C6CB43D1-F8FD-4734-B6C6-0203D53C7880}" srcOrd="1" destOrd="0" presId="urn:microsoft.com/office/officeart/2005/8/layout/hierarchy1"/>
    <dgm:cxn modelId="{DA27A716-DD53-4FD5-8E76-0651FF9C276E}" type="presParOf" srcId="{DE1B5AE6-D52F-47BE-BB22-098CE7FB2213}" destId="{16B334C1-0BF6-4D14-A959-597AA70E13E9}" srcOrd="1" destOrd="0" presId="urn:microsoft.com/office/officeart/2005/8/layout/hierarchy1"/>
    <dgm:cxn modelId="{43C25249-F37E-4A54-B459-F11B19F8B626}" type="presParOf" srcId="{16B334C1-0BF6-4D14-A959-597AA70E13E9}" destId="{5557E0D3-73AB-4343-84D2-05F5FCDED3CE}" srcOrd="0" destOrd="0" presId="urn:microsoft.com/office/officeart/2005/8/layout/hierarchy1"/>
    <dgm:cxn modelId="{E1F3ADB0-E4C3-4B16-9548-36B767F7D94E}" type="presParOf" srcId="{16B334C1-0BF6-4D14-A959-597AA70E13E9}" destId="{F87558D9-B347-4AC0-BA9F-6692E312FA6D}" srcOrd="1" destOrd="0" presId="urn:microsoft.com/office/officeart/2005/8/layout/hierarchy1"/>
    <dgm:cxn modelId="{41770F9C-9D69-4CEB-82E2-F81B69C2B125}" type="presParOf" srcId="{F87558D9-B347-4AC0-BA9F-6692E312FA6D}" destId="{1D8A4BDD-498F-4906-8F65-EBFFBFD6DD94}" srcOrd="0" destOrd="0" presId="urn:microsoft.com/office/officeart/2005/8/layout/hierarchy1"/>
    <dgm:cxn modelId="{772D1E83-8DA1-4529-A83D-433433878F25}" type="presParOf" srcId="{1D8A4BDD-498F-4906-8F65-EBFFBFD6DD94}" destId="{373B1189-614E-43C3-88F3-58E58C2608EA}" srcOrd="0" destOrd="0" presId="urn:microsoft.com/office/officeart/2005/8/layout/hierarchy1"/>
    <dgm:cxn modelId="{74C7A397-742F-4A2D-A0CF-7B5C0DB0E49D}" type="presParOf" srcId="{1D8A4BDD-498F-4906-8F65-EBFFBFD6DD94}" destId="{17769996-19D9-4738-8F83-306E1BE112C6}" srcOrd="1" destOrd="0" presId="urn:microsoft.com/office/officeart/2005/8/layout/hierarchy1"/>
    <dgm:cxn modelId="{F38F2E88-A2A8-48BF-9DF4-94E0A221F4CF}" type="presParOf" srcId="{F87558D9-B347-4AC0-BA9F-6692E312FA6D}" destId="{0BDA2D8C-ABC0-4E6C-8567-F57DD8AD967C}" srcOrd="1" destOrd="0" presId="urn:microsoft.com/office/officeart/2005/8/layout/hierarchy1"/>
    <dgm:cxn modelId="{B5D2FF7D-570A-45D2-B515-45FA2981DACA}" type="presParOf" srcId="{0BDA2D8C-ABC0-4E6C-8567-F57DD8AD967C}" destId="{F8E8BA7A-1263-4599-A86E-B35F377A9D38}" srcOrd="0" destOrd="0" presId="urn:microsoft.com/office/officeart/2005/8/layout/hierarchy1"/>
    <dgm:cxn modelId="{A04CEA50-3941-44A4-B33B-E5B6451B65AA}" type="presParOf" srcId="{0BDA2D8C-ABC0-4E6C-8567-F57DD8AD967C}" destId="{CE19B98B-4DD6-4F7C-A1DE-5F6491F4AAE9}" srcOrd="1" destOrd="0" presId="urn:microsoft.com/office/officeart/2005/8/layout/hierarchy1"/>
    <dgm:cxn modelId="{D4DADCF0-760C-4439-93FB-2A739CF04E6B}" type="presParOf" srcId="{CE19B98B-4DD6-4F7C-A1DE-5F6491F4AAE9}" destId="{C07A0B0E-877C-43C9-8C42-C60223D27482}" srcOrd="0" destOrd="0" presId="urn:microsoft.com/office/officeart/2005/8/layout/hierarchy1"/>
    <dgm:cxn modelId="{567E17A3-1514-4B1C-9AD5-096FF79EA969}" type="presParOf" srcId="{C07A0B0E-877C-43C9-8C42-C60223D27482}" destId="{24592F1B-D514-4B4F-8ACA-02EACC1D12E7}" srcOrd="0" destOrd="0" presId="urn:microsoft.com/office/officeart/2005/8/layout/hierarchy1"/>
    <dgm:cxn modelId="{E682E7FA-0FD1-4CBE-A258-9C8408BB5073}" type="presParOf" srcId="{C07A0B0E-877C-43C9-8C42-C60223D27482}" destId="{0E5C2388-7D98-4C43-BEAD-97A909A61B9E}" srcOrd="1" destOrd="0" presId="urn:microsoft.com/office/officeart/2005/8/layout/hierarchy1"/>
    <dgm:cxn modelId="{69B88AEF-C65F-4813-8561-9DA70485C6C1}" type="presParOf" srcId="{CE19B98B-4DD6-4F7C-A1DE-5F6491F4AAE9}" destId="{7975898C-6675-47A9-B1CB-B4C954401BAB}" srcOrd="1" destOrd="0" presId="urn:microsoft.com/office/officeart/2005/8/layout/hierarchy1"/>
    <dgm:cxn modelId="{3B6A86D7-427B-4099-9EC5-92122EBAAE52}" type="presParOf" srcId="{16B334C1-0BF6-4D14-A959-597AA70E13E9}" destId="{D085348B-2DA1-489F-BB0B-2E56E1470B7F}" srcOrd="2" destOrd="0" presId="urn:microsoft.com/office/officeart/2005/8/layout/hierarchy1"/>
    <dgm:cxn modelId="{E504C27A-D121-4699-BD4B-805EBD0E8934}" type="presParOf" srcId="{16B334C1-0BF6-4D14-A959-597AA70E13E9}" destId="{5CFAC867-7E74-49D3-93C3-1AC63A3118EE}" srcOrd="3" destOrd="0" presId="urn:microsoft.com/office/officeart/2005/8/layout/hierarchy1"/>
    <dgm:cxn modelId="{F00C61D7-E266-45D6-B9C8-3E85040E0F92}" type="presParOf" srcId="{5CFAC867-7E74-49D3-93C3-1AC63A3118EE}" destId="{93EC4B17-C96C-49F0-BFC2-4BC84866B715}" srcOrd="0" destOrd="0" presId="urn:microsoft.com/office/officeart/2005/8/layout/hierarchy1"/>
    <dgm:cxn modelId="{B3689222-BE61-41FD-8212-393749DD9E35}" type="presParOf" srcId="{93EC4B17-C96C-49F0-BFC2-4BC84866B715}" destId="{98A7B438-7B7C-4765-8C3B-44795835062C}" srcOrd="0" destOrd="0" presId="urn:microsoft.com/office/officeart/2005/8/layout/hierarchy1"/>
    <dgm:cxn modelId="{B958ED35-BFF7-4B7F-AEB9-8D4E42D15B0A}" type="presParOf" srcId="{93EC4B17-C96C-49F0-BFC2-4BC84866B715}" destId="{075236DB-BAF0-4866-B341-43598F002D7C}" srcOrd="1" destOrd="0" presId="urn:microsoft.com/office/officeart/2005/8/layout/hierarchy1"/>
    <dgm:cxn modelId="{D63D736D-93F4-412D-AB41-0D0BE0E29F79}" type="presParOf" srcId="{5CFAC867-7E74-49D3-93C3-1AC63A3118EE}" destId="{E38F2DAF-61C8-4121-9FC6-E524D0D0AB4D}" srcOrd="1" destOrd="0" presId="urn:microsoft.com/office/officeart/2005/8/layout/hierarchy1"/>
    <dgm:cxn modelId="{F1B68477-6011-48B9-8C4A-CA40DAD11824}" type="presParOf" srcId="{E38F2DAF-61C8-4121-9FC6-E524D0D0AB4D}" destId="{850B42DD-4ABC-413D-8FD6-DA1D3870408A}" srcOrd="0" destOrd="0" presId="urn:microsoft.com/office/officeart/2005/8/layout/hierarchy1"/>
    <dgm:cxn modelId="{30C004BD-4BD4-4AA4-BD5C-5A9941C74554}" type="presParOf" srcId="{E38F2DAF-61C8-4121-9FC6-E524D0D0AB4D}" destId="{CED21848-D98B-4EA9-BA16-5E01AC767668}" srcOrd="1" destOrd="0" presId="urn:microsoft.com/office/officeart/2005/8/layout/hierarchy1"/>
    <dgm:cxn modelId="{57DFF1F7-D391-4900-9F53-32407D4620C0}" type="presParOf" srcId="{CED21848-D98B-4EA9-BA16-5E01AC767668}" destId="{50C48C7A-5BB4-4585-8FD2-00C79F8DBE90}" srcOrd="0" destOrd="0" presId="urn:microsoft.com/office/officeart/2005/8/layout/hierarchy1"/>
    <dgm:cxn modelId="{2B78EDAF-BC11-4CBA-90E7-B320671C5652}" type="presParOf" srcId="{50C48C7A-5BB4-4585-8FD2-00C79F8DBE90}" destId="{7824C004-1DA3-4BB8-BF94-95DB4231FEA6}" srcOrd="0" destOrd="0" presId="urn:microsoft.com/office/officeart/2005/8/layout/hierarchy1"/>
    <dgm:cxn modelId="{5793549B-53FE-4168-BAAC-81F3FBC1AB04}" type="presParOf" srcId="{50C48C7A-5BB4-4585-8FD2-00C79F8DBE90}" destId="{208AE0EC-1A07-4AD4-8B7E-EA047DD2E466}" srcOrd="1" destOrd="0" presId="urn:microsoft.com/office/officeart/2005/8/layout/hierarchy1"/>
    <dgm:cxn modelId="{079241EE-FC65-4225-8CE3-7CC7D4FB602C}" type="presParOf" srcId="{CED21848-D98B-4EA9-BA16-5E01AC767668}" destId="{8512E441-D611-4369-B97C-CEF53F119ABD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31493-E584-4DE2-9904-1A8F40C81AE3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A31860-9CC5-4EC8-B34F-F98570597F25}">
      <dgm:prSet phldrT="[Текст]" custT="1"/>
      <dgm:spPr/>
      <dgm:t>
        <a:bodyPr/>
        <a:lstStyle/>
        <a:p>
          <a:r>
            <a:rPr lang="ru-RU" sz="1800" dirty="0"/>
            <a:t>Виды осадков</a:t>
          </a:r>
        </a:p>
      </dgm:t>
    </dgm:pt>
    <dgm:pt modelId="{7D1D9A2C-6225-4724-A042-57BB7EA753FE}" type="parTrans" cxnId="{4F473A60-6E4A-465C-BBAB-D50C123CC827}">
      <dgm:prSet/>
      <dgm:spPr/>
      <dgm:t>
        <a:bodyPr/>
        <a:lstStyle/>
        <a:p>
          <a:endParaRPr lang="ru-RU" sz="1800"/>
        </a:p>
      </dgm:t>
    </dgm:pt>
    <dgm:pt modelId="{4DDC896F-E413-4D97-9096-F68B2DEC8B43}" type="sibTrans" cxnId="{4F473A60-6E4A-465C-BBAB-D50C123CC827}">
      <dgm:prSet/>
      <dgm:spPr/>
      <dgm:t>
        <a:bodyPr/>
        <a:lstStyle/>
        <a:p>
          <a:endParaRPr lang="ru-RU" sz="1800"/>
        </a:p>
      </dgm:t>
    </dgm:pt>
    <dgm:pt modelId="{2B5F8BF6-5700-416E-BCA3-C1CD377BFA9A}">
      <dgm:prSet phldrT="[Текст]" custT="1"/>
      <dgm:spPr/>
      <dgm:t>
        <a:bodyPr/>
        <a:lstStyle/>
        <a:p>
          <a:r>
            <a:rPr lang="ru-RU" sz="1800" dirty="0"/>
            <a:t>Из облаков</a:t>
          </a:r>
        </a:p>
      </dgm:t>
    </dgm:pt>
    <dgm:pt modelId="{183F7243-A060-4268-AF73-3C5EE619FA81}" type="parTrans" cxnId="{B6E24FE3-BCC5-4F57-BBF4-BD8265F79820}">
      <dgm:prSet/>
      <dgm:spPr/>
      <dgm:t>
        <a:bodyPr/>
        <a:lstStyle/>
        <a:p>
          <a:endParaRPr lang="ru-RU" sz="1800"/>
        </a:p>
      </dgm:t>
    </dgm:pt>
    <dgm:pt modelId="{2CE95172-1F15-43DF-89A9-02F1801C2F00}" type="sibTrans" cxnId="{B6E24FE3-BCC5-4F57-BBF4-BD8265F79820}">
      <dgm:prSet/>
      <dgm:spPr/>
      <dgm:t>
        <a:bodyPr/>
        <a:lstStyle/>
        <a:p>
          <a:endParaRPr lang="ru-RU" sz="1800"/>
        </a:p>
      </dgm:t>
    </dgm:pt>
    <dgm:pt modelId="{4F5D1429-23EF-4D52-8530-CB49C739D803}">
      <dgm:prSet phldrT="[Текст]" custT="1"/>
      <dgm:spPr/>
      <dgm:t>
        <a:bodyPr/>
        <a:lstStyle/>
        <a:p>
          <a:r>
            <a:rPr lang="ru-RU" sz="1800" dirty="0"/>
            <a:t>Снег</a:t>
          </a:r>
        </a:p>
        <a:p>
          <a:r>
            <a:rPr lang="ru-RU" sz="1800" dirty="0"/>
            <a:t>Крупа</a:t>
          </a:r>
        </a:p>
        <a:p>
          <a:r>
            <a:rPr lang="ru-RU" sz="1800" dirty="0"/>
            <a:t>Град</a:t>
          </a:r>
        </a:p>
      </dgm:t>
    </dgm:pt>
    <dgm:pt modelId="{F39EBF89-DE98-47B8-BBCC-939741C675E1}" type="parTrans" cxnId="{3F1A5DDE-B0FE-40AE-9DD8-84BD70A674CC}">
      <dgm:prSet/>
      <dgm:spPr/>
      <dgm:t>
        <a:bodyPr/>
        <a:lstStyle/>
        <a:p>
          <a:endParaRPr lang="ru-RU" sz="1800"/>
        </a:p>
      </dgm:t>
    </dgm:pt>
    <dgm:pt modelId="{1486418F-3E67-42B9-9F5A-2D9C79774094}" type="sibTrans" cxnId="{3F1A5DDE-B0FE-40AE-9DD8-84BD70A674CC}">
      <dgm:prSet/>
      <dgm:spPr/>
      <dgm:t>
        <a:bodyPr/>
        <a:lstStyle/>
        <a:p>
          <a:endParaRPr lang="ru-RU" sz="1800"/>
        </a:p>
      </dgm:t>
    </dgm:pt>
    <dgm:pt modelId="{E63D3275-E354-4B76-B9CB-D1B3B2C0B7AE}">
      <dgm:prSet phldrT="[Текст]" custT="1"/>
      <dgm:spPr/>
      <dgm:t>
        <a:bodyPr/>
        <a:lstStyle/>
        <a:p>
          <a:r>
            <a:rPr lang="ru-RU" sz="1800" dirty="0"/>
            <a:t>Из воздуха</a:t>
          </a:r>
        </a:p>
      </dgm:t>
    </dgm:pt>
    <dgm:pt modelId="{E32207C6-618C-40C7-A21A-0F622ACD55C9}" type="parTrans" cxnId="{BEA59CB9-C312-4968-803A-4EF4EDB94370}">
      <dgm:prSet/>
      <dgm:spPr/>
      <dgm:t>
        <a:bodyPr/>
        <a:lstStyle/>
        <a:p>
          <a:endParaRPr lang="ru-RU" sz="1800"/>
        </a:p>
      </dgm:t>
    </dgm:pt>
    <dgm:pt modelId="{64710B78-1D40-40E5-92D7-CE0AC5F509B9}" type="sibTrans" cxnId="{BEA59CB9-C312-4968-803A-4EF4EDB94370}">
      <dgm:prSet/>
      <dgm:spPr/>
      <dgm:t>
        <a:bodyPr/>
        <a:lstStyle/>
        <a:p>
          <a:endParaRPr lang="ru-RU" sz="1800"/>
        </a:p>
      </dgm:t>
    </dgm:pt>
    <dgm:pt modelId="{91B74ABC-B82D-4B2B-9D5F-7BFFF4B7DD4B}">
      <dgm:prSet phldrT="[Текст]" custT="1"/>
      <dgm:spPr/>
      <dgm:t>
        <a:bodyPr/>
        <a:lstStyle/>
        <a:p>
          <a:r>
            <a:rPr lang="ru-RU" sz="1400" dirty="0"/>
            <a:t>Роса</a:t>
          </a:r>
        </a:p>
        <a:p>
          <a:r>
            <a:rPr lang="ru-RU" sz="1400" dirty="0"/>
            <a:t>Иней</a:t>
          </a:r>
        </a:p>
        <a:p>
          <a:r>
            <a:rPr lang="ru-RU" sz="1400" dirty="0"/>
            <a:t>Туман</a:t>
          </a:r>
        </a:p>
        <a:p>
          <a:r>
            <a:rPr lang="ru-RU" sz="1400" dirty="0"/>
            <a:t>Гололед</a:t>
          </a:r>
        </a:p>
        <a:p>
          <a:r>
            <a:rPr lang="ru-RU" sz="1400" dirty="0"/>
            <a:t>Изморозь</a:t>
          </a:r>
        </a:p>
      </dgm:t>
    </dgm:pt>
    <dgm:pt modelId="{BFDD0B30-8A52-4D72-B163-602F2333E007}" type="parTrans" cxnId="{B58D3686-C751-4BD0-9413-7E08A74857CE}">
      <dgm:prSet/>
      <dgm:spPr/>
      <dgm:t>
        <a:bodyPr/>
        <a:lstStyle/>
        <a:p>
          <a:endParaRPr lang="ru-RU" sz="1800"/>
        </a:p>
      </dgm:t>
    </dgm:pt>
    <dgm:pt modelId="{E201065A-8281-4D76-8138-CC670903B6F2}" type="sibTrans" cxnId="{B58D3686-C751-4BD0-9413-7E08A74857CE}">
      <dgm:prSet/>
      <dgm:spPr/>
      <dgm:t>
        <a:bodyPr/>
        <a:lstStyle/>
        <a:p>
          <a:endParaRPr lang="ru-RU" sz="1800"/>
        </a:p>
      </dgm:t>
    </dgm:pt>
    <dgm:pt modelId="{DCF04166-56D8-4FF5-A569-212BDF97FECF}" type="pres">
      <dgm:prSet presAssocID="{F4B31493-E584-4DE2-9904-1A8F40C81AE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1B5AE6-D52F-47BE-BB22-098CE7FB2213}" type="pres">
      <dgm:prSet presAssocID="{88A31860-9CC5-4EC8-B34F-F98570597F25}" presName="hierRoot1" presStyleCnt="0"/>
      <dgm:spPr/>
    </dgm:pt>
    <dgm:pt modelId="{886C66FF-9C4C-4A5C-94FA-528B996AC233}" type="pres">
      <dgm:prSet presAssocID="{88A31860-9CC5-4EC8-B34F-F98570597F25}" presName="composite" presStyleCnt="0"/>
      <dgm:spPr/>
    </dgm:pt>
    <dgm:pt modelId="{D60B239B-5EDB-4612-A63C-4584602B5187}" type="pres">
      <dgm:prSet presAssocID="{88A31860-9CC5-4EC8-B34F-F98570597F25}" presName="background" presStyleLbl="node0" presStyleIdx="0" presStyleCnt="1"/>
      <dgm:spPr/>
    </dgm:pt>
    <dgm:pt modelId="{C6CB43D1-F8FD-4734-B6C6-0203D53C7880}" type="pres">
      <dgm:prSet presAssocID="{88A31860-9CC5-4EC8-B34F-F98570597F25}" presName="text" presStyleLbl="fgAcc0" presStyleIdx="0" presStyleCnt="1" custScaleX="162744">
        <dgm:presLayoutVars>
          <dgm:chPref val="3"/>
        </dgm:presLayoutVars>
      </dgm:prSet>
      <dgm:spPr/>
    </dgm:pt>
    <dgm:pt modelId="{16B334C1-0BF6-4D14-A959-597AA70E13E9}" type="pres">
      <dgm:prSet presAssocID="{88A31860-9CC5-4EC8-B34F-F98570597F25}" presName="hierChild2" presStyleCnt="0"/>
      <dgm:spPr/>
    </dgm:pt>
    <dgm:pt modelId="{5557E0D3-73AB-4343-84D2-05F5FCDED3CE}" type="pres">
      <dgm:prSet presAssocID="{183F7243-A060-4268-AF73-3C5EE619FA81}" presName="Name10" presStyleLbl="parChTrans1D2" presStyleIdx="0" presStyleCnt="2"/>
      <dgm:spPr/>
    </dgm:pt>
    <dgm:pt modelId="{F87558D9-B347-4AC0-BA9F-6692E312FA6D}" type="pres">
      <dgm:prSet presAssocID="{2B5F8BF6-5700-416E-BCA3-C1CD377BFA9A}" presName="hierRoot2" presStyleCnt="0"/>
      <dgm:spPr/>
    </dgm:pt>
    <dgm:pt modelId="{1D8A4BDD-498F-4906-8F65-EBFFBFD6DD94}" type="pres">
      <dgm:prSet presAssocID="{2B5F8BF6-5700-416E-BCA3-C1CD377BFA9A}" presName="composite2" presStyleCnt="0"/>
      <dgm:spPr/>
    </dgm:pt>
    <dgm:pt modelId="{373B1189-614E-43C3-88F3-58E58C2608EA}" type="pres">
      <dgm:prSet presAssocID="{2B5F8BF6-5700-416E-BCA3-C1CD377BFA9A}" presName="background2" presStyleLbl="node2" presStyleIdx="0" presStyleCnt="2"/>
      <dgm:spPr/>
    </dgm:pt>
    <dgm:pt modelId="{17769996-19D9-4738-8F83-306E1BE112C6}" type="pres">
      <dgm:prSet presAssocID="{2B5F8BF6-5700-416E-BCA3-C1CD377BFA9A}" presName="text2" presStyleLbl="fgAcc2" presStyleIdx="0" presStyleCnt="2">
        <dgm:presLayoutVars>
          <dgm:chPref val="3"/>
        </dgm:presLayoutVars>
      </dgm:prSet>
      <dgm:spPr/>
    </dgm:pt>
    <dgm:pt modelId="{0BDA2D8C-ABC0-4E6C-8567-F57DD8AD967C}" type="pres">
      <dgm:prSet presAssocID="{2B5F8BF6-5700-416E-BCA3-C1CD377BFA9A}" presName="hierChild3" presStyleCnt="0"/>
      <dgm:spPr/>
    </dgm:pt>
    <dgm:pt modelId="{F8E8BA7A-1263-4599-A86E-B35F377A9D38}" type="pres">
      <dgm:prSet presAssocID="{F39EBF89-DE98-47B8-BBCC-939741C675E1}" presName="Name17" presStyleLbl="parChTrans1D3" presStyleIdx="0" presStyleCnt="2"/>
      <dgm:spPr/>
    </dgm:pt>
    <dgm:pt modelId="{CE19B98B-4DD6-4F7C-A1DE-5F6491F4AAE9}" type="pres">
      <dgm:prSet presAssocID="{4F5D1429-23EF-4D52-8530-CB49C739D803}" presName="hierRoot3" presStyleCnt="0"/>
      <dgm:spPr/>
    </dgm:pt>
    <dgm:pt modelId="{C07A0B0E-877C-43C9-8C42-C60223D27482}" type="pres">
      <dgm:prSet presAssocID="{4F5D1429-23EF-4D52-8530-CB49C739D803}" presName="composite3" presStyleCnt="0"/>
      <dgm:spPr/>
    </dgm:pt>
    <dgm:pt modelId="{24592F1B-D514-4B4F-8ACA-02EACC1D12E7}" type="pres">
      <dgm:prSet presAssocID="{4F5D1429-23EF-4D52-8530-CB49C739D803}" presName="background3" presStyleLbl="node3" presStyleIdx="0" presStyleCnt="2"/>
      <dgm:spPr/>
    </dgm:pt>
    <dgm:pt modelId="{0E5C2388-7D98-4C43-BEAD-97A909A61B9E}" type="pres">
      <dgm:prSet presAssocID="{4F5D1429-23EF-4D52-8530-CB49C739D803}" presName="text3" presStyleLbl="fgAcc3" presStyleIdx="0" presStyleCnt="2" custScaleY="204197">
        <dgm:presLayoutVars>
          <dgm:chPref val="3"/>
        </dgm:presLayoutVars>
      </dgm:prSet>
      <dgm:spPr/>
    </dgm:pt>
    <dgm:pt modelId="{7975898C-6675-47A9-B1CB-B4C954401BAB}" type="pres">
      <dgm:prSet presAssocID="{4F5D1429-23EF-4D52-8530-CB49C739D803}" presName="hierChild4" presStyleCnt="0"/>
      <dgm:spPr/>
    </dgm:pt>
    <dgm:pt modelId="{D085348B-2DA1-489F-BB0B-2E56E1470B7F}" type="pres">
      <dgm:prSet presAssocID="{E32207C6-618C-40C7-A21A-0F622ACD55C9}" presName="Name10" presStyleLbl="parChTrans1D2" presStyleIdx="1" presStyleCnt="2"/>
      <dgm:spPr/>
    </dgm:pt>
    <dgm:pt modelId="{5CFAC867-7E74-49D3-93C3-1AC63A3118EE}" type="pres">
      <dgm:prSet presAssocID="{E63D3275-E354-4B76-B9CB-D1B3B2C0B7AE}" presName="hierRoot2" presStyleCnt="0"/>
      <dgm:spPr/>
    </dgm:pt>
    <dgm:pt modelId="{93EC4B17-C96C-49F0-BFC2-4BC84866B715}" type="pres">
      <dgm:prSet presAssocID="{E63D3275-E354-4B76-B9CB-D1B3B2C0B7AE}" presName="composite2" presStyleCnt="0"/>
      <dgm:spPr/>
    </dgm:pt>
    <dgm:pt modelId="{98A7B438-7B7C-4765-8C3B-44795835062C}" type="pres">
      <dgm:prSet presAssocID="{E63D3275-E354-4B76-B9CB-D1B3B2C0B7AE}" presName="background2" presStyleLbl="node2" presStyleIdx="1" presStyleCnt="2"/>
      <dgm:spPr/>
    </dgm:pt>
    <dgm:pt modelId="{075236DB-BAF0-4866-B341-43598F002D7C}" type="pres">
      <dgm:prSet presAssocID="{E63D3275-E354-4B76-B9CB-D1B3B2C0B7AE}" presName="text2" presStyleLbl="fgAcc2" presStyleIdx="1" presStyleCnt="2">
        <dgm:presLayoutVars>
          <dgm:chPref val="3"/>
        </dgm:presLayoutVars>
      </dgm:prSet>
      <dgm:spPr/>
    </dgm:pt>
    <dgm:pt modelId="{E38F2DAF-61C8-4121-9FC6-E524D0D0AB4D}" type="pres">
      <dgm:prSet presAssocID="{E63D3275-E354-4B76-B9CB-D1B3B2C0B7AE}" presName="hierChild3" presStyleCnt="0"/>
      <dgm:spPr/>
    </dgm:pt>
    <dgm:pt modelId="{850B42DD-4ABC-413D-8FD6-DA1D3870408A}" type="pres">
      <dgm:prSet presAssocID="{BFDD0B30-8A52-4D72-B163-602F2333E007}" presName="Name17" presStyleLbl="parChTrans1D3" presStyleIdx="1" presStyleCnt="2"/>
      <dgm:spPr/>
    </dgm:pt>
    <dgm:pt modelId="{CED21848-D98B-4EA9-BA16-5E01AC767668}" type="pres">
      <dgm:prSet presAssocID="{91B74ABC-B82D-4B2B-9D5F-7BFFF4B7DD4B}" presName="hierRoot3" presStyleCnt="0"/>
      <dgm:spPr/>
    </dgm:pt>
    <dgm:pt modelId="{50C48C7A-5BB4-4585-8FD2-00C79F8DBE90}" type="pres">
      <dgm:prSet presAssocID="{91B74ABC-B82D-4B2B-9D5F-7BFFF4B7DD4B}" presName="composite3" presStyleCnt="0"/>
      <dgm:spPr/>
    </dgm:pt>
    <dgm:pt modelId="{7824C004-1DA3-4BB8-BF94-95DB4231FEA6}" type="pres">
      <dgm:prSet presAssocID="{91B74ABC-B82D-4B2B-9D5F-7BFFF4B7DD4B}" presName="background3" presStyleLbl="node3" presStyleIdx="1" presStyleCnt="2"/>
      <dgm:spPr/>
    </dgm:pt>
    <dgm:pt modelId="{208AE0EC-1A07-4AD4-8B7E-EA047DD2E466}" type="pres">
      <dgm:prSet presAssocID="{91B74ABC-B82D-4B2B-9D5F-7BFFF4B7DD4B}" presName="text3" presStyleLbl="fgAcc3" presStyleIdx="1" presStyleCnt="2" custScaleY="209660">
        <dgm:presLayoutVars>
          <dgm:chPref val="3"/>
        </dgm:presLayoutVars>
      </dgm:prSet>
      <dgm:spPr/>
    </dgm:pt>
    <dgm:pt modelId="{8512E441-D611-4369-B97C-CEF53F119ABD}" type="pres">
      <dgm:prSet presAssocID="{91B74ABC-B82D-4B2B-9D5F-7BFFF4B7DD4B}" presName="hierChild4" presStyleCnt="0"/>
      <dgm:spPr/>
    </dgm:pt>
  </dgm:ptLst>
  <dgm:cxnLst>
    <dgm:cxn modelId="{3244BE0A-689D-4255-B679-F670771E3FB2}" type="presOf" srcId="{E63D3275-E354-4B76-B9CB-D1B3B2C0B7AE}" destId="{075236DB-BAF0-4866-B341-43598F002D7C}" srcOrd="0" destOrd="0" presId="urn:microsoft.com/office/officeart/2005/8/layout/hierarchy1"/>
    <dgm:cxn modelId="{C2892925-295A-481C-B762-2E8A0B5EBF8C}" type="presOf" srcId="{2B5F8BF6-5700-416E-BCA3-C1CD377BFA9A}" destId="{17769996-19D9-4738-8F83-306E1BE112C6}" srcOrd="0" destOrd="0" presId="urn:microsoft.com/office/officeart/2005/8/layout/hierarchy1"/>
    <dgm:cxn modelId="{5C1D4029-A8AF-4564-B458-1218C0FE9D9C}" type="presOf" srcId="{91B74ABC-B82D-4B2B-9D5F-7BFFF4B7DD4B}" destId="{208AE0EC-1A07-4AD4-8B7E-EA047DD2E466}" srcOrd="0" destOrd="0" presId="urn:microsoft.com/office/officeart/2005/8/layout/hierarchy1"/>
    <dgm:cxn modelId="{C5AF203D-544F-44B8-BCBD-AFDBF86C240D}" type="presOf" srcId="{BFDD0B30-8A52-4D72-B163-602F2333E007}" destId="{850B42DD-4ABC-413D-8FD6-DA1D3870408A}" srcOrd="0" destOrd="0" presId="urn:microsoft.com/office/officeart/2005/8/layout/hierarchy1"/>
    <dgm:cxn modelId="{5BB3315D-DEDD-42E3-A631-E4A81A0E3895}" type="presOf" srcId="{E32207C6-618C-40C7-A21A-0F622ACD55C9}" destId="{D085348B-2DA1-489F-BB0B-2E56E1470B7F}" srcOrd="0" destOrd="0" presId="urn:microsoft.com/office/officeart/2005/8/layout/hierarchy1"/>
    <dgm:cxn modelId="{4F473A60-6E4A-465C-BBAB-D50C123CC827}" srcId="{F4B31493-E584-4DE2-9904-1A8F40C81AE3}" destId="{88A31860-9CC5-4EC8-B34F-F98570597F25}" srcOrd="0" destOrd="0" parTransId="{7D1D9A2C-6225-4724-A042-57BB7EA753FE}" sibTransId="{4DDC896F-E413-4D97-9096-F68B2DEC8B43}"/>
    <dgm:cxn modelId="{3EC2A351-BDF6-444F-AFA8-3DA30880EEE9}" type="presOf" srcId="{183F7243-A060-4268-AF73-3C5EE619FA81}" destId="{5557E0D3-73AB-4343-84D2-05F5FCDED3CE}" srcOrd="0" destOrd="0" presId="urn:microsoft.com/office/officeart/2005/8/layout/hierarchy1"/>
    <dgm:cxn modelId="{F32D9056-4BE2-4E20-8E3E-929C31EEDEE8}" type="presOf" srcId="{F39EBF89-DE98-47B8-BBCC-939741C675E1}" destId="{F8E8BA7A-1263-4599-A86E-B35F377A9D38}" srcOrd="0" destOrd="0" presId="urn:microsoft.com/office/officeart/2005/8/layout/hierarchy1"/>
    <dgm:cxn modelId="{009D9380-5FF8-4744-8758-9407DB6C8460}" type="presOf" srcId="{4F5D1429-23EF-4D52-8530-CB49C739D803}" destId="{0E5C2388-7D98-4C43-BEAD-97A909A61B9E}" srcOrd="0" destOrd="0" presId="urn:microsoft.com/office/officeart/2005/8/layout/hierarchy1"/>
    <dgm:cxn modelId="{B58D3686-C751-4BD0-9413-7E08A74857CE}" srcId="{E63D3275-E354-4B76-B9CB-D1B3B2C0B7AE}" destId="{91B74ABC-B82D-4B2B-9D5F-7BFFF4B7DD4B}" srcOrd="0" destOrd="0" parTransId="{BFDD0B30-8A52-4D72-B163-602F2333E007}" sibTransId="{E201065A-8281-4D76-8138-CC670903B6F2}"/>
    <dgm:cxn modelId="{A13FF8A2-F5A3-4C68-BF68-11CB8C930D12}" type="presOf" srcId="{88A31860-9CC5-4EC8-B34F-F98570597F25}" destId="{C6CB43D1-F8FD-4734-B6C6-0203D53C7880}" srcOrd="0" destOrd="0" presId="urn:microsoft.com/office/officeart/2005/8/layout/hierarchy1"/>
    <dgm:cxn modelId="{BA15C8A3-064F-43BA-A0BF-6DA4CA43E200}" type="presOf" srcId="{F4B31493-E584-4DE2-9904-1A8F40C81AE3}" destId="{DCF04166-56D8-4FF5-A569-212BDF97FECF}" srcOrd="0" destOrd="0" presId="urn:microsoft.com/office/officeart/2005/8/layout/hierarchy1"/>
    <dgm:cxn modelId="{BEA59CB9-C312-4968-803A-4EF4EDB94370}" srcId="{88A31860-9CC5-4EC8-B34F-F98570597F25}" destId="{E63D3275-E354-4B76-B9CB-D1B3B2C0B7AE}" srcOrd="1" destOrd="0" parTransId="{E32207C6-618C-40C7-A21A-0F622ACD55C9}" sibTransId="{64710B78-1D40-40E5-92D7-CE0AC5F509B9}"/>
    <dgm:cxn modelId="{3F1A5DDE-B0FE-40AE-9DD8-84BD70A674CC}" srcId="{2B5F8BF6-5700-416E-BCA3-C1CD377BFA9A}" destId="{4F5D1429-23EF-4D52-8530-CB49C739D803}" srcOrd="0" destOrd="0" parTransId="{F39EBF89-DE98-47B8-BBCC-939741C675E1}" sibTransId="{1486418F-3E67-42B9-9F5A-2D9C79774094}"/>
    <dgm:cxn modelId="{B6E24FE3-BCC5-4F57-BBF4-BD8265F79820}" srcId="{88A31860-9CC5-4EC8-B34F-F98570597F25}" destId="{2B5F8BF6-5700-416E-BCA3-C1CD377BFA9A}" srcOrd="0" destOrd="0" parTransId="{183F7243-A060-4268-AF73-3C5EE619FA81}" sibTransId="{2CE95172-1F15-43DF-89A9-02F1801C2F00}"/>
    <dgm:cxn modelId="{EEAFF8E2-DE41-4166-8C88-FFC9E2CEE927}" type="presParOf" srcId="{DCF04166-56D8-4FF5-A569-212BDF97FECF}" destId="{DE1B5AE6-D52F-47BE-BB22-098CE7FB2213}" srcOrd="0" destOrd="0" presId="urn:microsoft.com/office/officeart/2005/8/layout/hierarchy1"/>
    <dgm:cxn modelId="{88FFF037-3981-43EE-8E7C-8C8AA6ADE127}" type="presParOf" srcId="{DE1B5AE6-D52F-47BE-BB22-098CE7FB2213}" destId="{886C66FF-9C4C-4A5C-94FA-528B996AC233}" srcOrd="0" destOrd="0" presId="urn:microsoft.com/office/officeart/2005/8/layout/hierarchy1"/>
    <dgm:cxn modelId="{0AC1ED22-639D-4C45-8296-871E1A48C2F4}" type="presParOf" srcId="{886C66FF-9C4C-4A5C-94FA-528B996AC233}" destId="{D60B239B-5EDB-4612-A63C-4584602B5187}" srcOrd="0" destOrd="0" presId="urn:microsoft.com/office/officeart/2005/8/layout/hierarchy1"/>
    <dgm:cxn modelId="{452A9676-D78B-4781-9FEB-93FDF8C03B07}" type="presParOf" srcId="{886C66FF-9C4C-4A5C-94FA-528B996AC233}" destId="{C6CB43D1-F8FD-4734-B6C6-0203D53C7880}" srcOrd="1" destOrd="0" presId="urn:microsoft.com/office/officeart/2005/8/layout/hierarchy1"/>
    <dgm:cxn modelId="{1A4FE25F-2BD2-4725-82A5-1469CFE77993}" type="presParOf" srcId="{DE1B5AE6-D52F-47BE-BB22-098CE7FB2213}" destId="{16B334C1-0BF6-4D14-A959-597AA70E13E9}" srcOrd="1" destOrd="0" presId="urn:microsoft.com/office/officeart/2005/8/layout/hierarchy1"/>
    <dgm:cxn modelId="{1220B6AC-B3C4-4ADB-BD0C-F572394D87DD}" type="presParOf" srcId="{16B334C1-0BF6-4D14-A959-597AA70E13E9}" destId="{5557E0D3-73AB-4343-84D2-05F5FCDED3CE}" srcOrd="0" destOrd="0" presId="urn:microsoft.com/office/officeart/2005/8/layout/hierarchy1"/>
    <dgm:cxn modelId="{78F83775-6684-4953-A73D-57D824D5CD75}" type="presParOf" srcId="{16B334C1-0BF6-4D14-A959-597AA70E13E9}" destId="{F87558D9-B347-4AC0-BA9F-6692E312FA6D}" srcOrd="1" destOrd="0" presId="urn:microsoft.com/office/officeart/2005/8/layout/hierarchy1"/>
    <dgm:cxn modelId="{751B10ED-A603-4E9C-9665-F6B33C72760B}" type="presParOf" srcId="{F87558D9-B347-4AC0-BA9F-6692E312FA6D}" destId="{1D8A4BDD-498F-4906-8F65-EBFFBFD6DD94}" srcOrd="0" destOrd="0" presId="urn:microsoft.com/office/officeart/2005/8/layout/hierarchy1"/>
    <dgm:cxn modelId="{4C590B15-F612-43E9-8DDD-35F034EEBECE}" type="presParOf" srcId="{1D8A4BDD-498F-4906-8F65-EBFFBFD6DD94}" destId="{373B1189-614E-43C3-88F3-58E58C2608EA}" srcOrd="0" destOrd="0" presId="urn:microsoft.com/office/officeart/2005/8/layout/hierarchy1"/>
    <dgm:cxn modelId="{CDC7D550-0244-4EBF-9CAC-674292209605}" type="presParOf" srcId="{1D8A4BDD-498F-4906-8F65-EBFFBFD6DD94}" destId="{17769996-19D9-4738-8F83-306E1BE112C6}" srcOrd="1" destOrd="0" presId="urn:microsoft.com/office/officeart/2005/8/layout/hierarchy1"/>
    <dgm:cxn modelId="{174A0C60-6D56-41E5-BE1D-0E36BF57518B}" type="presParOf" srcId="{F87558D9-B347-4AC0-BA9F-6692E312FA6D}" destId="{0BDA2D8C-ABC0-4E6C-8567-F57DD8AD967C}" srcOrd="1" destOrd="0" presId="urn:microsoft.com/office/officeart/2005/8/layout/hierarchy1"/>
    <dgm:cxn modelId="{65BA5770-3017-4CE0-9DBF-AAC7A7EF7843}" type="presParOf" srcId="{0BDA2D8C-ABC0-4E6C-8567-F57DD8AD967C}" destId="{F8E8BA7A-1263-4599-A86E-B35F377A9D38}" srcOrd="0" destOrd="0" presId="urn:microsoft.com/office/officeart/2005/8/layout/hierarchy1"/>
    <dgm:cxn modelId="{0C109088-B4A5-441A-9147-CD18A4AD9F31}" type="presParOf" srcId="{0BDA2D8C-ABC0-4E6C-8567-F57DD8AD967C}" destId="{CE19B98B-4DD6-4F7C-A1DE-5F6491F4AAE9}" srcOrd="1" destOrd="0" presId="urn:microsoft.com/office/officeart/2005/8/layout/hierarchy1"/>
    <dgm:cxn modelId="{7A3A0C84-31CE-4E01-814F-E1ED361CF65B}" type="presParOf" srcId="{CE19B98B-4DD6-4F7C-A1DE-5F6491F4AAE9}" destId="{C07A0B0E-877C-43C9-8C42-C60223D27482}" srcOrd="0" destOrd="0" presId="urn:microsoft.com/office/officeart/2005/8/layout/hierarchy1"/>
    <dgm:cxn modelId="{D19B661E-9049-41CA-AFCC-E803CF3FF0C0}" type="presParOf" srcId="{C07A0B0E-877C-43C9-8C42-C60223D27482}" destId="{24592F1B-D514-4B4F-8ACA-02EACC1D12E7}" srcOrd="0" destOrd="0" presId="urn:microsoft.com/office/officeart/2005/8/layout/hierarchy1"/>
    <dgm:cxn modelId="{1F93DBB6-9212-4CA0-BD4E-51EE874E2B80}" type="presParOf" srcId="{C07A0B0E-877C-43C9-8C42-C60223D27482}" destId="{0E5C2388-7D98-4C43-BEAD-97A909A61B9E}" srcOrd="1" destOrd="0" presId="urn:microsoft.com/office/officeart/2005/8/layout/hierarchy1"/>
    <dgm:cxn modelId="{8BBD5BEA-9009-4461-940F-2BB4CF7C7AB7}" type="presParOf" srcId="{CE19B98B-4DD6-4F7C-A1DE-5F6491F4AAE9}" destId="{7975898C-6675-47A9-B1CB-B4C954401BAB}" srcOrd="1" destOrd="0" presId="urn:microsoft.com/office/officeart/2005/8/layout/hierarchy1"/>
    <dgm:cxn modelId="{A07CCCFC-0718-416B-99BF-53143C61FE86}" type="presParOf" srcId="{16B334C1-0BF6-4D14-A959-597AA70E13E9}" destId="{D085348B-2DA1-489F-BB0B-2E56E1470B7F}" srcOrd="2" destOrd="0" presId="urn:microsoft.com/office/officeart/2005/8/layout/hierarchy1"/>
    <dgm:cxn modelId="{A0243332-7FC1-48BB-B879-6C8ED5A633FB}" type="presParOf" srcId="{16B334C1-0BF6-4D14-A959-597AA70E13E9}" destId="{5CFAC867-7E74-49D3-93C3-1AC63A3118EE}" srcOrd="3" destOrd="0" presId="urn:microsoft.com/office/officeart/2005/8/layout/hierarchy1"/>
    <dgm:cxn modelId="{99E721D5-D92B-42B2-AEFE-578B2B6387D5}" type="presParOf" srcId="{5CFAC867-7E74-49D3-93C3-1AC63A3118EE}" destId="{93EC4B17-C96C-49F0-BFC2-4BC84866B715}" srcOrd="0" destOrd="0" presId="urn:microsoft.com/office/officeart/2005/8/layout/hierarchy1"/>
    <dgm:cxn modelId="{9A8417F3-D156-4C17-B95E-6D54845E1FA2}" type="presParOf" srcId="{93EC4B17-C96C-49F0-BFC2-4BC84866B715}" destId="{98A7B438-7B7C-4765-8C3B-44795835062C}" srcOrd="0" destOrd="0" presId="urn:microsoft.com/office/officeart/2005/8/layout/hierarchy1"/>
    <dgm:cxn modelId="{7AABA70C-487A-4C9D-B5C0-C8AC46B84D9D}" type="presParOf" srcId="{93EC4B17-C96C-49F0-BFC2-4BC84866B715}" destId="{075236DB-BAF0-4866-B341-43598F002D7C}" srcOrd="1" destOrd="0" presId="urn:microsoft.com/office/officeart/2005/8/layout/hierarchy1"/>
    <dgm:cxn modelId="{6AD41388-9CAD-4527-BC66-60EF81BF22BA}" type="presParOf" srcId="{5CFAC867-7E74-49D3-93C3-1AC63A3118EE}" destId="{E38F2DAF-61C8-4121-9FC6-E524D0D0AB4D}" srcOrd="1" destOrd="0" presId="urn:microsoft.com/office/officeart/2005/8/layout/hierarchy1"/>
    <dgm:cxn modelId="{11DE42BF-D7E3-4E06-8BA8-8DFD0EFC277B}" type="presParOf" srcId="{E38F2DAF-61C8-4121-9FC6-E524D0D0AB4D}" destId="{850B42DD-4ABC-413D-8FD6-DA1D3870408A}" srcOrd="0" destOrd="0" presId="urn:microsoft.com/office/officeart/2005/8/layout/hierarchy1"/>
    <dgm:cxn modelId="{31FB3916-14EE-4F1D-8C7C-3573CF623328}" type="presParOf" srcId="{E38F2DAF-61C8-4121-9FC6-E524D0D0AB4D}" destId="{CED21848-D98B-4EA9-BA16-5E01AC767668}" srcOrd="1" destOrd="0" presId="urn:microsoft.com/office/officeart/2005/8/layout/hierarchy1"/>
    <dgm:cxn modelId="{F8D9D8BE-BF01-4B81-A1E5-FDE9839B1337}" type="presParOf" srcId="{CED21848-D98B-4EA9-BA16-5E01AC767668}" destId="{50C48C7A-5BB4-4585-8FD2-00C79F8DBE90}" srcOrd="0" destOrd="0" presId="urn:microsoft.com/office/officeart/2005/8/layout/hierarchy1"/>
    <dgm:cxn modelId="{762FE9D6-BBB4-43A5-8C8D-FDAFBC13548C}" type="presParOf" srcId="{50C48C7A-5BB4-4585-8FD2-00C79F8DBE90}" destId="{7824C004-1DA3-4BB8-BF94-95DB4231FEA6}" srcOrd="0" destOrd="0" presId="urn:microsoft.com/office/officeart/2005/8/layout/hierarchy1"/>
    <dgm:cxn modelId="{22D59E4F-B997-4024-A060-FF482575B295}" type="presParOf" srcId="{50C48C7A-5BB4-4585-8FD2-00C79F8DBE90}" destId="{208AE0EC-1A07-4AD4-8B7E-EA047DD2E466}" srcOrd="1" destOrd="0" presId="urn:microsoft.com/office/officeart/2005/8/layout/hierarchy1"/>
    <dgm:cxn modelId="{F042C1BF-0CE4-4DC1-95CA-49E9D3C00B22}" type="presParOf" srcId="{CED21848-D98B-4EA9-BA16-5E01AC767668}" destId="{8512E441-D611-4369-B97C-CEF53F119AB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A43E3A-4FDB-44BC-8725-A3F22CE405A6}" type="doc">
      <dgm:prSet loTypeId="urn:microsoft.com/office/officeart/2005/8/layout/vList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2D78508-6F77-48D9-9BC5-AFC2091AB65E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Ученики с высокой мотивацией</a:t>
          </a:r>
        </a:p>
      </dgm:t>
    </dgm:pt>
    <dgm:pt modelId="{6EF5A7A6-260D-42AB-8B57-66FCDB3FC4B5}" type="parTrans" cxnId="{FF81E94B-5656-4270-869E-9FD8ADF00497}">
      <dgm:prSet/>
      <dgm:spPr/>
      <dgm:t>
        <a:bodyPr/>
        <a:lstStyle/>
        <a:p>
          <a:endParaRPr lang="ru-RU"/>
        </a:p>
      </dgm:t>
    </dgm:pt>
    <dgm:pt modelId="{0F809823-633C-4E0A-BA75-3E951FEAE248}" type="sibTrans" cxnId="{FF81E94B-5656-4270-869E-9FD8ADF00497}">
      <dgm:prSet/>
      <dgm:spPr/>
      <dgm:t>
        <a:bodyPr/>
        <a:lstStyle/>
        <a:p>
          <a:endParaRPr lang="ru-RU"/>
        </a:p>
      </dgm:t>
    </dgm:pt>
    <dgm:pt modelId="{18A2B950-E352-41DC-8947-A91C34F26717}">
      <dgm:prSet phldrT="[Текст]"/>
      <dgm:spPr/>
      <dgm:t>
        <a:bodyPr/>
        <a:lstStyle/>
        <a:p>
          <a:r>
            <a:rPr lang="ru-RU" u="sng" dirty="0">
              <a:solidFill>
                <a:schemeClr val="tx1"/>
              </a:solidFill>
            </a:rPr>
            <a:t>1 группа-  </a:t>
          </a:r>
          <a:r>
            <a:rPr lang="ru-RU" b="1" i="1" u="sng" dirty="0">
              <a:solidFill>
                <a:schemeClr val="tx1"/>
              </a:solidFill>
            </a:rPr>
            <a:t>Составить кластер</a:t>
          </a:r>
          <a:r>
            <a:rPr lang="ru-RU" i="1" dirty="0">
              <a:solidFill>
                <a:schemeClr val="tx1"/>
              </a:solidFill>
            </a:rPr>
            <a:t> – </a:t>
          </a:r>
          <a:r>
            <a:rPr lang="ru-RU" dirty="0">
              <a:solidFill>
                <a:schemeClr val="tx1"/>
              </a:solidFill>
            </a:rPr>
            <a:t>Составить таблицу: Сезонность атмосферных осадков.</a:t>
          </a:r>
        </a:p>
      </dgm:t>
    </dgm:pt>
    <dgm:pt modelId="{24808DBF-F371-470F-8C98-45E472076608}" type="parTrans" cxnId="{F1C79CEA-F2AE-4558-BE5D-89BE9788F6A3}">
      <dgm:prSet/>
      <dgm:spPr/>
      <dgm:t>
        <a:bodyPr/>
        <a:lstStyle/>
        <a:p>
          <a:endParaRPr lang="ru-RU"/>
        </a:p>
      </dgm:t>
    </dgm:pt>
    <dgm:pt modelId="{012C24BF-CA72-414D-8301-ADECA35CDDE9}" type="sibTrans" cxnId="{F1C79CEA-F2AE-4558-BE5D-89BE9788F6A3}">
      <dgm:prSet/>
      <dgm:spPr/>
      <dgm:t>
        <a:bodyPr/>
        <a:lstStyle/>
        <a:p>
          <a:endParaRPr lang="ru-RU"/>
        </a:p>
      </dgm:t>
    </dgm:pt>
    <dgm:pt modelId="{DA379B8E-2550-4910-9072-000DF34C04E0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Ученики со средней успеваемостью</a:t>
          </a:r>
        </a:p>
      </dgm:t>
    </dgm:pt>
    <dgm:pt modelId="{3BFE6B84-BFB1-4588-B854-BD6513BD17FE}" type="parTrans" cxnId="{9288EA29-A15A-4354-8269-192FFBC3055A}">
      <dgm:prSet/>
      <dgm:spPr/>
      <dgm:t>
        <a:bodyPr/>
        <a:lstStyle/>
        <a:p>
          <a:endParaRPr lang="ru-RU"/>
        </a:p>
      </dgm:t>
    </dgm:pt>
    <dgm:pt modelId="{0B5493E6-B224-4EE1-AF39-326E16EA74C8}" type="sibTrans" cxnId="{9288EA29-A15A-4354-8269-192FFBC3055A}">
      <dgm:prSet/>
      <dgm:spPr/>
      <dgm:t>
        <a:bodyPr/>
        <a:lstStyle/>
        <a:p>
          <a:endParaRPr lang="ru-RU"/>
        </a:p>
      </dgm:t>
    </dgm:pt>
    <dgm:pt modelId="{FF2DE637-AE31-41E0-9093-AB667E774BC3}">
      <dgm:prSet phldrT="[Текст]"/>
      <dgm:spPr/>
      <dgm:t>
        <a:bodyPr/>
        <a:lstStyle/>
        <a:p>
          <a:r>
            <a:rPr lang="ru-RU" u="sng" dirty="0">
              <a:solidFill>
                <a:schemeClr val="tx1"/>
              </a:solidFill>
            </a:rPr>
            <a:t>2 группа</a:t>
          </a:r>
          <a:r>
            <a:rPr lang="ru-RU" dirty="0">
              <a:solidFill>
                <a:schemeClr val="tx1"/>
              </a:solidFill>
            </a:rPr>
            <a:t>- </a:t>
          </a:r>
          <a:r>
            <a:rPr lang="ru-RU" b="1" i="1" u="sng" dirty="0">
              <a:solidFill>
                <a:schemeClr val="tx1"/>
              </a:solidFill>
            </a:rPr>
            <a:t>Построить модель –</a:t>
          </a:r>
          <a:r>
            <a:rPr lang="ru-RU" i="1" dirty="0">
              <a:solidFill>
                <a:schemeClr val="tx1"/>
              </a:solidFill>
            </a:rPr>
            <a:t> </a:t>
          </a:r>
          <a:r>
            <a:rPr lang="ru-RU" dirty="0">
              <a:solidFill>
                <a:schemeClr val="tx1"/>
              </a:solidFill>
            </a:rPr>
            <a:t>Образование осадков</a:t>
          </a:r>
        </a:p>
      </dgm:t>
    </dgm:pt>
    <dgm:pt modelId="{EB8C1F98-6FEC-4CD1-8284-0542B96F8058}" type="parTrans" cxnId="{AE1B5371-CDD5-4901-84AD-E241F9F83319}">
      <dgm:prSet/>
      <dgm:spPr/>
      <dgm:t>
        <a:bodyPr/>
        <a:lstStyle/>
        <a:p>
          <a:endParaRPr lang="ru-RU"/>
        </a:p>
      </dgm:t>
    </dgm:pt>
    <dgm:pt modelId="{6884BEB6-1EA6-4681-86E0-D99F73FA3DCF}" type="sibTrans" cxnId="{AE1B5371-CDD5-4901-84AD-E241F9F83319}">
      <dgm:prSet/>
      <dgm:spPr/>
      <dgm:t>
        <a:bodyPr/>
        <a:lstStyle/>
        <a:p>
          <a:endParaRPr lang="ru-RU"/>
        </a:p>
      </dgm:t>
    </dgm:pt>
    <dgm:pt modelId="{91651C83-E3D3-431D-BDB5-0DCBF1F82A19}">
      <dgm:prSet phldrT="[Текст]"/>
      <dgm:spPr/>
      <dgm:t>
        <a:bodyPr/>
        <a:lstStyle/>
        <a:p>
          <a:r>
            <a:rPr lang="ru-RU" dirty="0">
              <a:solidFill>
                <a:schemeClr val="tx1"/>
              </a:solidFill>
            </a:rPr>
            <a:t>Ученики с низкой мотивацией</a:t>
          </a:r>
        </a:p>
      </dgm:t>
    </dgm:pt>
    <dgm:pt modelId="{2E192FAF-4C7B-41A3-AC98-4F5E50B5355A}" type="parTrans" cxnId="{31A5C0AD-6DBC-47C9-96C7-A54E283228A8}">
      <dgm:prSet/>
      <dgm:spPr/>
      <dgm:t>
        <a:bodyPr/>
        <a:lstStyle/>
        <a:p>
          <a:endParaRPr lang="ru-RU"/>
        </a:p>
      </dgm:t>
    </dgm:pt>
    <dgm:pt modelId="{3E587848-57AF-4AFB-AC6F-42A59F39D639}" type="sibTrans" cxnId="{31A5C0AD-6DBC-47C9-96C7-A54E283228A8}">
      <dgm:prSet/>
      <dgm:spPr/>
      <dgm:t>
        <a:bodyPr/>
        <a:lstStyle/>
        <a:p>
          <a:endParaRPr lang="ru-RU"/>
        </a:p>
      </dgm:t>
    </dgm:pt>
    <dgm:pt modelId="{03239E7A-5F21-4786-8972-1A14E27DACA4}">
      <dgm:prSet phldrT="[Текст]"/>
      <dgm:spPr/>
      <dgm:t>
        <a:bodyPr/>
        <a:lstStyle/>
        <a:p>
          <a:r>
            <a:rPr lang="ru-RU" u="sng" dirty="0">
              <a:solidFill>
                <a:schemeClr val="tx1"/>
              </a:solidFill>
            </a:rPr>
            <a:t>3 группа- </a:t>
          </a:r>
          <a:r>
            <a:rPr lang="ru-RU" b="1" i="1" u="sng" dirty="0">
              <a:solidFill>
                <a:schemeClr val="tx1"/>
              </a:solidFill>
            </a:rPr>
            <a:t>Выписать тезисы,</a:t>
          </a:r>
          <a:r>
            <a:rPr lang="ru-RU" dirty="0">
              <a:solidFill>
                <a:schemeClr val="tx1"/>
              </a:solidFill>
            </a:rPr>
            <a:t> (используя учебник)- Значение атмосферы в природе и жизни человека.</a:t>
          </a:r>
        </a:p>
      </dgm:t>
    </dgm:pt>
    <dgm:pt modelId="{F8D4C89F-326A-4776-92A1-B3CB96A107E4}" type="parTrans" cxnId="{2F750FE5-A509-4FB7-8625-3B79A59D99CA}">
      <dgm:prSet/>
      <dgm:spPr/>
      <dgm:t>
        <a:bodyPr/>
        <a:lstStyle/>
        <a:p>
          <a:endParaRPr lang="ru-RU"/>
        </a:p>
      </dgm:t>
    </dgm:pt>
    <dgm:pt modelId="{C985B0B3-D330-4E59-A12F-B431F236FFA1}" type="sibTrans" cxnId="{2F750FE5-A509-4FB7-8625-3B79A59D99CA}">
      <dgm:prSet/>
      <dgm:spPr/>
      <dgm:t>
        <a:bodyPr/>
        <a:lstStyle/>
        <a:p>
          <a:endParaRPr lang="ru-RU"/>
        </a:p>
      </dgm:t>
    </dgm:pt>
    <dgm:pt modelId="{7A430492-F6DD-4048-B86E-A01D64779CF7}" type="pres">
      <dgm:prSet presAssocID="{FAA43E3A-4FDB-44BC-8725-A3F22CE405A6}" presName="linear" presStyleCnt="0">
        <dgm:presLayoutVars>
          <dgm:dir/>
          <dgm:resizeHandles val="exact"/>
        </dgm:presLayoutVars>
      </dgm:prSet>
      <dgm:spPr/>
    </dgm:pt>
    <dgm:pt modelId="{D5616CEE-CE95-47F6-8756-65FE0D039853}" type="pres">
      <dgm:prSet presAssocID="{D2D78508-6F77-48D9-9BC5-AFC2091AB65E}" presName="comp" presStyleCnt="0"/>
      <dgm:spPr/>
    </dgm:pt>
    <dgm:pt modelId="{53703EA6-9652-40D5-A4DB-6C7C1B919596}" type="pres">
      <dgm:prSet presAssocID="{D2D78508-6F77-48D9-9BC5-AFC2091AB65E}" presName="box" presStyleLbl="node1" presStyleIdx="0" presStyleCnt="3" custLinFactNeighborX="20663" custLinFactNeighborY="-1469"/>
      <dgm:spPr/>
    </dgm:pt>
    <dgm:pt modelId="{DE1F0958-AF3F-4538-85B1-237837090799}" type="pres">
      <dgm:prSet presAssocID="{D2D78508-6F77-48D9-9BC5-AFC2091AB65E}" presName="img" presStyleLbl="fgImgPlace1" presStyleIdx="0" presStyleCnt="3"/>
      <dgm:spPr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</dgm:spPr>
    </dgm:pt>
    <dgm:pt modelId="{29EC99C6-9363-4A4A-8F36-DDCE1689D97A}" type="pres">
      <dgm:prSet presAssocID="{D2D78508-6F77-48D9-9BC5-AFC2091AB65E}" presName="text" presStyleLbl="node1" presStyleIdx="0" presStyleCnt="3">
        <dgm:presLayoutVars>
          <dgm:bulletEnabled val="1"/>
        </dgm:presLayoutVars>
      </dgm:prSet>
      <dgm:spPr/>
    </dgm:pt>
    <dgm:pt modelId="{DD354F36-A261-4983-9B4B-4778D973A68D}" type="pres">
      <dgm:prSet presAssocID="{0F809823-633C-4E0A-BA75-3E951FEAE248}" presName="spacer" presStyleCnt="0"/>
      <dgm:spPr/>
    </dgm:pt>
    <dgm:pt modelId="{DA3843DA-01BB-4D7A-89DB-F17BBAC1EA94}" type="pres">
      <dgm:prSet presAssocID="{DA379B8E-2550-4910-9072-000DF34C04E0}" presName="comp" presStyleCnt="0"/>
      <dgm:spPr/>
    </dgm:pt>
    <dgm:pt modelId="{48DFAB2C-11A1-4505-9BFE-415E068318D6}" type="pres">
      <dgm:prSet presAssocID="{DA379B8E-2550-4910-9072-000DF34C04E0}" presName="box" presStyleLbl="node1" presStyleIdx="1" presStyleCnt="3"/>
      <dgm:spPr/>
    </dgm:pt>
    <dgm:pt modelId="{3A38281C-3C46-4F43-A7D8-B3939B6EE60C}" type="pres">
      <dgm:prSet presAssocID="{DA379B8E-2550-4910-9072-000DF34C04E0}" presName="img" presStyleLbl="fgImgPlac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</dgm:spPr>
    </dgm:pt>
    <dgm:pt modelId="{7B8CFED1-7F8D-444D-BE59-A003246E24A7}" type="pres">
      <dgm:prSet presAssocID="{DA379B8E-2550-4910-9072-000DF34C04E0}" presName="text" presStyleLbl="node1" presStyleIdx="1" presStyleCnt="3">
        <dgm:presLayoutVars>
          <dgm:bulletEnabled val="1"/>
        </dgm:presLayoutVars>
      </dgm:prSet>
      <dgm:spPr/>
    </dgm:pt>
    <dgm:pt modelId="{38BEF134-E03E-4D67-859D-CD51FF0DEDC9}" type="pres">
      <dgm:prSet presAssocID="{0B5493E6-B224-4EE1-AF39-326E16EA74C8}" presName="spacer" presStyleCnt="0"/>
      <dgm:spPr/>
    </dgm:pt>
    <dgm:pt modelId="{932580D5-5BD2-430E-82A2-6B585EBD20CA}" type="pres">
      <dgm:prSet presAssocID="{91651C83-E3D3-431D-BDB5-0DCBF1F82A19}" presName="comp" presStyleCnt="0"/>
      <dgm:spPr/>
    </dgm:pt>
    <dgm:pt modelId="{BB3C9806-CEC2-49D0-8A36-9D6402820218}" type="pres">
      <dgm:prSet presAssocID="{91651C83-E3D3-431D-BDB5-0DCBF1F82A19}" presName="box" presStyleLbl="node1" presStyleIdx="2" presStyleCnt="3"/>
      <dgm:spPr/>
    </dgm:pt>
    <dgm:pt modelId="{D5193FA5-A43D-43C6-A51E-1836CC51163B}" type="pres">
      <dgm:prSet presAssocID="{91651C83-E3D3-431D-BDB5-0DCBF1F82A19}" presName="img" presStyleLbl="fgImgPlace1" presStyleIdx="2" presStyleCnt="3"/>
      <dgm:spPr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</dgm:spPr>
    </dgm:pt>
    <dgm:pt modelId="{8066EDF2-758A-425B-AA3D-3E4D0A373F6E}" type="pres">
      <dgm:prSet presAssocID="{91651C83-E3D3-431D-BDB5-0DCBF1F82A19}" presName="text" presStyleLbl="node1" presStyleIdx="2" presStyleCnt="3">
        <dgm:presLayoutVars>
          <dgm:bulletEnabled val="1"/>
        </dgm:presLayoutVars>
      </dgm:prSet>
      <dgm:spPr/>
    </dgm:pt>
  </dgm:ptLst>
  <dgm:cxnLst>
    <dgm:cxn modelId="{959C3B04-27A1-4153-B3FF-D0A400099D72}" type="presOf" srcId="{18A2B950-E352-41DC-8947-A91C34F26717}" destId="{53703EA6-9652-40D5-A4DB-6C7C1B919596}" srcOrd="0" destOrd="1" presId="urn:microsoft.com/office/officeart/2005/8/layout/vList4"/>
    <dgm:cxn modelId="{03FB1407-0E0D-4B77-8446-A77DEDB8A171}" type="presOf" srcId="{FF2DE637-AE31-41E0-9093-AB667E774BC3}" destId="{48DFAB2C-11A1-4505-9BFE-415E068318D6}" srcOrd="0" destOrd="1" presId="urn:microsoft.com/office/officeart/2005/8/layout/vList4"/>
    <dgm:cxn modelId="{C403FA10-AE80-413B-A9D1-5128A757E31A}" type="presOf" srcId="{D2D78508-6F77-48D9-9BC5-AFC2091AB65E}" destId="{29EC99C6-9363-4A4A-8F36-DDCE1689D97A}" srcOrd="1" destOrd="0" presId="urn:microsoft.com/office/officeart/2005/8/layout/vList4"/>
    <dgm:cxn modelId="{E2BF8E12-A219-467E-92FB-9300C3FA4EFB}" type="presOf" srcId="{DA379B8E-2550-4910-9072-000DF34C04E0}" destId="{7B8CFED1-7F8D-444D-BE59-A003246E24A7}" srcOrd="1" destOrd="0" presId="urn:microsoft.com/office/officeart/2005/8/layout/vList4"/>
    <dgm:cxn modelId="{2C723D20-A914-4A13-B012-F7551E16933C}" type="presOf" srcId="{D2D78508-6F77-48D9-9BC5-AFC2091AB65E}" destId="{53703EA6-9652-40D5-A4DB-6C7C1B919596}" srcOrd="0" destOrd="0" presId="urn:microsoft.com/office/officeart/2005/8/layout/vList4"/>
    <dgm:cxn modelId="{9288EA29-A15A-4354-8269-192FFBC3055A}" srcId="{FAA43E3A-4FDB-44BC-8725-A3F22CE405A6}" destId="{DA379B8E-2550-4910-9072-000DF34C04E0}" srcOrd="1" destOrd="0" parTransId="{3BFE6B84-BFB1-4588-B854-BD6513BD17FE}" sibTransId="{0B5493E6-B224-4EE1-AF39-326E16EA74C8}"/>
    <dgm:cxn modelId="{FB5CFB44-C87F-485F-BEF9-49FB6DADFF89}" type="presOf" srcId="{91651C83-E3D3-431D-BDB5-0DCBF1F82A19}" destId="{BB3C9806-CEC2-49D0-8A36-9D6402820218}" srcOrd="0" destOrd="0" presId="urn:microsoft.com/office/officeart/2005/8/layout/vList4"/>
    <dgm:cxn modelId="{11932B46-40BC-4C2A-A751-B7A0491D51BE}" type="presOf" srcId="{DA379B8E-2550-4910-9072-000DF34C04E0}" destId="{48DFAB2C-11A1-4505-9BFE-415E068318D6}" srcOrd="0" destOrd="0" presId="urn:microsoft.com/office/officeart/2005/8/layout/vList4"/>
    <dgm:cxn modelId="{FF81E94B-5656-4270-869E-9FD8ADF00497}" srcId="{FAA43E3A-4FDB-44BC-8725-A3F22CE405A6}" destId="{D2D78508-6F77-48D9-9BC5-AFC2091AB65E}" srcOrd="0" destOrd="0" parTransId="{6EF5A7A6-260D-42AB-8B57-66FCDB3FC4B5}" sibTransId="{0F809823-633C-4E0A-BA75-3E951FEAE248}"/>
    <dgm:cxn modelId="{AE1B5371-CDD5-4901-84AD-E241F9F83319}" srcId="{DA379B8E-2550-4910-9072-000DF34C04E0}" destId="{FF2DE637-AE31-41E0-9093-AB667E774BC3}" srcOrd="0" destOrd="0" parTransId="{EB8C1F98-6FEC-4CD1-8284-0542B96F8058}" sibTransId="{6884BEB6-1EA6-4681-86E0-D99F73FA3DCF}"/>
    <dgm:cxn modelId="{1DF4E1A7-3BC9-425F-93EA-5E20171BB12A}" type="presOf" srcId="{03239E7A-5F21-4786-8972-1A14E27DACA4}" destId="{BB3C9806-CEC2-49D0-8A36-9D6402820218}" srcOrd="0" destOrd="1" presId="urn:microsoft.com/office/officeart/2005/8/layout/vList4"/>
    <dgm:cxn modelId="{31A5C0AD-6DBC-47C9-96C7-A54E283228A8}" srcId="{FAA43E3A-4FDB-44BC-8725-A3F22CE405A6}" destId="{91651C83-E3D3-431D-BDB5-0DCBF1F82A19}" srcOrd="2" destOrd="0" parTransId="{2E192FAF-4C7B-41A3-AC98-4F5E50B5355A}" sibTransId="{3E587848-57AF-4AFB-AC6F-42A59F39D639}"/>
    <dgm:cxn modelId="{46B628C0-F6B7-4192-84EB-1F36DA5ED993}" type="presOf" srcId="{FF2DE637-AE31-41E0-9093-AB667E774BC3}" destId="{7B8CFED1-7F8D-444D-BE59-A003246E24A7}" srcOrd="1" destOrd="1" presId="urn:microsoft.com/office/officeart/2005/8/layout/vList4"/>
    <dgm:cxn modelId="{F21037CC-E50C-4C84-9236-A2082BC3956A}" type="presOf" srcId="{18A2B950-E352-41DC-8947-A91C34F26717}" destId="{29EC99C6-9363-4A4A-8F36-DDCE1689D97A}" srcOrd="1" destOrd="1" presId="urn:microsoft.com/office/officeart/2005/8/layout/vList4"/>
    <dgm:cxn modelId="{B90FF3CF-02E6-4D69-A4A4-1447637E9906}" type="presOf" srcId="{91651C83-E3D3-431D-BDB5-0DCBF1F82A19}" destId="{8066EDF2-758A-425B-AA3D-3E4D0A373F6E}" srcOrd="1" destOrd="0" presId="urn:microsoft.com/office/officeart/2005/8/layout/vList4"/>
    <dgm:cxn modelId="{2F750FE5-A509-4FB7-8625-3B79A59D99CA}" srcId="{91651C83-E3D3-431D-BDB5-0DCBF1F82A19}" destId="{03239E7A-5F21-4786-8972-1A14E27DACA4}" srcOrd="0" destOrd="0" parTransId="{F8D4C89F-326A-4776-92A1-B3CB96A107E4}" sibTransId="{C985B0B3-D330-4E59-A12F-B431F236FFA1}"/>
    <dgm:cxn modelId="{0D387AE6-ABBE-4823-B994-AFBF08A78EB6}" type="presOf" srcId="{FAA43E3A-4FDB-44BC-8725-A3F22CE405A6}" destId="{7A430492-F6DD-4048-B86E-A01D64779CF7}" srcOrd="0" destOrd="0" presId="urn:microsoft.com/office/officeart/2005/8/layout/vList4"/>
    <dgm:cxn modelId="{F1C79CEA-F2AE-4558-BE5D-89BE9788F6A3}" srcId="{D2D78508-6F77-48D9-9BC5-AFC2091AB65E}" destId="{18A2B950-E352-41DC-8947-A91C34F26717}" srcOrd="0" destOrd="0" parTransId="{24808DBF-F371-470F-8C98-45E472076608}" sibTransId="{012C24BF-CA72-414D-8301-ADECA35CDDE9}"/>
    <dgm:cxn modelId="{6F8434FE-3580-4616-B70E-2B16ADC30B3F}" type="presOf" srcId="{03239E7A-5F21-4786-8972-1A14E27DACA4}" destId="{8066EDF2-758A-425B-AA3D-3E4D0A373F6E}" srcOrd="1" destOrd="1" presId="urn:microsoft.com/office/officeart/2005/8/layout/vList4"/>
    <dgm:cxn modelId="{9E054FB0-1CAC-4089-9A0F-A2C9CF17E988}" type="presParOf" srcId="{7A430492-F6DD-4048-B86E-A01D64779CF7}" destId="{D5616CEE-CE95-47F6-8756-65FE0D039853}" srcOrd="0" destOrd="0" presId="urn:microsoft.com/office/officeart/2005/8/layout/vList4"/>
    <dgm:cxn modelId="{D1F6CC5A-1889-42EA-9647-07F7BE8E9B30}" type="presParOf" srcId="{D5616CEE-CE95-47F6-8756-65FE0D039853}" destId="{53703EA6-9652-40D5-A4DB-6C7C1B919596}" srcOrd="0" destOrd="0" presId="urn:microsoft.com/office/officeart/2005/8/layout/vList4"/>
    <dgm:cxn modelId="{557EB2A8-006F-4181-B3C5-DFFD37C99520}" type="presParOf" srcId="{D5616CEE-CE95-47F6-8756-65FE0D039853}" destId="{DE1F0958-AF3F-4538-85B1-237837090799}" srcOrd="1" destOrd="0" presId="urn:microsoft.com/office/officeart/2005/8/layout/vList4"/>
    <dgm:cxn modelId="{7FD91A39-3114-4971-9A86-0B1EBB8506FE}" type="presParOf" srcId="{D5616CEE-CE95-47F6-8756-65FE0D039853}" destId="{29EC99C6-9363-4A4A-8F36-DDCE1689D97A}" srcOrd="2" destOrd="0" presId="urn:microsoft.com/office/officeart/2005/8/layout/vList4"/>
    <dgm:cxn modelId="{0023D90A-0B3E-4A0C-BF0D-74E95A3B526E}" type="presParOf" srcId="{7A430492-F6DD-4048-B86E-A01D64779CF7}" destId="{DD354F36-A261-4983-9B4B-4778D973A68D}" srcOrd="1" destOrd="0" presId="urn:microsoft.com/office/officeart/2005/8/layout/vList4"/>
    <dgm:cxn modelId="{25A32DB5-B247-424F-AEC7-3C013FEE837E}" type="presParOf" srcId="{7A430492-F6DD-4048-B86E-A01D64779CF7}" destId="{DA3843DA-01BB-4D7A-89DB-F17BBAC1EA94}" srcOrd="2" destOrd="0" presId="urn:microsoft.com/office/officeart/2005/8/layout/vList4"/>
    <dgm:cxn modelId="{E5EBBA27-4AF5-475A-9C57-E94C4EB8846D}" type="presParOf" srcId="{DA3843DA-01BB-4D7A-89DB-F17BBAC1EA94}" destId="{48DFAB2C-11A1-4505-9BFE-415E068318D6}" srcOrd="0" destOrd="0" presId="urn:microsoft.com/office/officeart/2005/8/layout/vList4"/>
    <dgm:cxn modelId="{04BBDFFA-33E2-49F8-B540-A51B49CD4CFA}" type="presParOf" srcId="{DA3843DA-01BB-4D7A-89DB-F17BBAC1EA94}" destId="{3A38281C-3C46-4F43-A7D8-B3939B6EE60C}" srcOrd="1" destOrd="0" presId="urn:microsoft.com/office/officeart/2005/8/layout/vList4"/>
    <dgm:cxn modelId="{505A9A6C-E586-4B44-8644-0428722E05B7}" type="presParOf" srcId="{DA3843DA-01BB-4D7A-89DB-F17BBAC1EA94}" destId="{7B8CFED1-7F8D-444D-BE59-A003246E24A7}" srcOrd="2" destOrd="0" presId="urn:microsoft.com/office/officeart/2005/8/layout/vList4"/>
    <dgm:cxn modelId="{4D90837A-F90C-4CCF-86F8-56BEC8FAE843}" type="presParOf" srcId="{7A430492-F6DD-4048-B86E-A01D64779CF7}" destId="{38BEF134-E03E-4D67-859D-CD51FF0DEDC9}" srcOrd="3" destOrd="0" presId="urn:microsoft.com/office/officeart/2005/8/layout/vList4"/>
    <dgm:cxn modelId="{D178690C-DC4D-4D19-A867-DB8B30F42AD0}" type="presParOf" srcId="{7A430492-F6DD-4048-B86E-A01D64779CF7}" destId="{932580D5-5BD2-430E-82A2-6B585EBD20CA}" srcOrd="4" destOrd="0" presId="urn:microsoft.com/office/officeart/2005/8/layout/vList4"/>
    <dgm:cxn modelId="{4A56BDDF-722F-4279-A516-AE4D04EDBC30}" type="presParOf" srcId="{932580D5-5BD2-430E-82A2-6B585EBD20CA}" destId="{BB3C9806-CEC2-49D0-8A36-9D6402820218}" srcOrd="0" destOrd="0" presId="urn:microsoft.com/office/officeart/2005/8/layout/vList4"/>
    <dgm:cxn modelId="{3F1D68D9-7F7E-408E-9084-C005C9811E93}" type="presParOf" srcId="{932580D5-5BD2-430E-82A2-6B585EBD20CA}" destId="{D5193FA5-A43D-43C6-A51E-1836CC51163B}" srcOrd="1" destOrd="0" presId="urn:microsoft.com/office/officeart/2005/8/layout/vList4"/>
    <dgm:cxn modelId="{DAE401DA-3136-4A86-99B3-A4A30C225D37}" type="presParOf" srcId="{932580D5-5BD2-430E-82A2-6B585EBD20CA}" destId="{8066EDF2-758A-425B-AA3D-3E4D0A373F6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03625D-AEF3-4B28-818E-EADF1C25466B}" type="doc">
      <dgm:prSet loTypeId="urn:microsoft.com/office/officeart/2005/8/layout/pyramid1" loCatId="pyramid" qsTypeId="urn:microsoft.com/office/officeart/2005/8/quickstyle/simple1" qsCatId="simple" csTypeId="urn:microsoft.com/office/officeart/2005/8/colors/colorful5" csCatId="colorful" phldr="1"/>
      <dgm:spPr/>
    </dgm:pt>
    <dgm:pt modelId="{6252B1B2-255E-4E0C-BF72-7B6CB6F3BC21}">
      <dgm:prSet phldrT="[Текст]"/>
      <dgm:spPr/>
      <dgm:t>
        <a:bodyPr/>
        <a:lstStyle/>
        <a:p>
          <a:r>
            <a:rPr lang="ru-RU" dirty="0"/>
            <a:t>Составить столбчатую диаграмму атмосферных осадков за данный период, сопоставить данные с прогнозом погоды</a:t>
          </a:r>
        </a:p>
      </dgm:t>
    </dgm:pt>
    <dgm:pt modelId="{0BBF2128-4DDF-4482-BDEC-E5F8AA9BE846}" type="parTrans" cxnId="{41C7B5C3-4758-4CE8-886E-2949C48D3498}">
      <dgm:prSet/>
      <dgm:spPr/>
      <dgm:t>
        <a:bodyPr/>
        <a:lstStyle/>
        <a:p>
          <a:endParaRPr lang="ru-RU"/>
        </a:p>
      </dgm:t>
    </dgm:pt>
    <dgm:pt modelId="{88DFBDC5-0360-4F03-AC8E-83586B852185}" type="sibTrans" cxnId="{41C7B5C3-4758-4CE8-886E-2949C48D3498}">
      <dgm:prSet/>
      <dgm:spPr/>
      <dgm:t>
        <a:bodyPr/>
        <a:lstStyle/>
        <a:p>
          <a:endParaRPr lang="ru-RU"/>
        </a:p>
      </dgm:t>
    </dgm:pt>
    <dgm:pt modelId="{F88A9A2E-027F-46FC-B01A-2FB1E8A5E7FE}">
      <dgm:prSet phldrT="[Текст]"/>
      <dgm:spPr/>
      <dgm:t>
        <a:bodyPr/>
        <a:lstStyle/>
        <a:p>
          <a:r>
            <a:rPr lang="ru-RU" dirty="0"/>
            <a:t>Посчитать количество осадков каждый день, в течении измерений, высчитать среднее арифметическое</a:t>
          </a:r>
        </a:p>
      </dgm:t>
    </dgm:pt>
    <dgm:pt modelId="{5D6BFEDE-D602-4741-BA76-E76EF10A8BDD}" type="parTrans" cxnId="{DACCC25E-7576-4C80-8CDF-BAF1E713D5F1}">
      <dgm:prSet/>
      <dgm:spPr/>
      <dgm:t>
        <a:bodyPr/>
        <a:lstStyle/>
        <a:p>
          <a:endParaRPr lang="ru-RU"/>
        </a:p>
      </dgm:t>
    </dgm:pt>
    <dgm:pt modelId="{6ADE0794-12C1-4380-9F03-82DEED914E53}" type="sibTrans" cxnId="{DACCC25E-7576-4C80-8CDF-BAF1E713D5F1}">
      <dgm:prSet/>
      <dgm:spPr/>
      <dgm:t>
        <a:bodyPr/>
        <a:lstStyle/>
        <a:p>
          <a:endParaRPr lang="ru-RU"/>
        </a:p>
      </dgm:t>
    </dgm:pt>
    <dgm:pt modelId="{D9CB2133-8190-437B-9F7A-E3A7B5836D79}">
      <dgm:prSet phldrT="[Текст]"/>
      <dgm:spPr/>
      <dgm:t>
        <a:bodyPr/>
        <a:lstStyle/>
        <a:p>
          <a:r>
            <a:rPr lang="ru-RU" dirty="0"/>
            <a:t>п.36, создание </a:t>
          </a:r>
          <a:r>
            <a:rPr lang="ru-RU" dirty="0" err="1"/>
            <a:t>осадкомера</a:t>
          </a:r>
          <a:r>
            <a:rPr lang="ru-RU" dirty="0"/>
            <a:t> в домашних условиях, используя мерный цилиндр, и картонную коробку из под сока</a:t>
          </a:r>
        </a:p>
      </dgm:t>
    </dgm:pt>
    <dgm:pt modelId="{BC0BD1AF-7ADC-4C26-B213-5F08DE693766}" type="parTrans" cxnId="{F9F0C6DA-3CD0-4E91-930A-C995BF7FD98C}">
      <dgm:prSet/>
      <dgm:spPr/>
      <dgm:t>
        <a:bodyPr/>
        <a:lstStyle/>
        <a:p>
          <a:endParaRPr lang="ru-RU"/>
        </a:p>
      </dgm:t>
    </dgm:pt>
    <dgm:pt modelId="{5797CF51-E3E3-440C-829F-F93F7247A36E}" type="sibTrans" cxnId="{F9F0C6DA-3CD0-4E91-930A-C995BF7FD98C}">
      <dgm:prSet/>
      <dgm:spPr/>
      <dgm:t>
        <a:bodyPr/>
        <a:lstStyle/>
        <a:p>
          <a:endParaRPr lang="ru-RU"/>
        </a:p>
      </dgm:t>
    </dgm:pt>
    <dgm:pt modelId="{4970F6E0-F769-496E-9AF9-BA9B500BA3EE}" type="pres">
      <dgm:prSet presAssocID="{E603625D-AEF3-4B28-818E-EADF1C25466B}" presName="Name0" presStyleCnt="0">
        <dgm:presLayoutVars>
          <dgm:dir/>
          <dgm:animLvl val="lvl"/>
          <dgm:resizeHandles val="exact"/>
        </dgm:presLayoutVars>
      </dgm:prSet>
      <dgm:spPr/>
    </dgm:pt>
    <dgm:pt modelId="{5A40CBEC-4C81-4BBD-B6B0-3C14D9E0A89A}" type="pres">
      <dgm:prSet presAssocID="{6252B1B2-255E-4E0C-BF72-7B6CB6F3BC21}" presName="Name8" presStyleCnt="0"/>
      <dgm:spPr/>
    </dgm:pt>
    <dgm:pt modelId="{040D6A2B-4D1C-451D-A04F-EB4919828A49}" type="pres">
      <dgm:prSet presAssocID="{6252B1B2-255E-4E0C-BF72-7B6CB6F3BC21}" presName="level" presStyleLbl="node1" presStyleIdx="0" presStyleCnt="3" custScaleX="119571" custLinFactNeighborX="-78502" custLinFactNeighborY="1520">
        <dgm:presLayoutVars>
          <dgm:chMax val="1"/>
          <dgm:bulletEnabled val="1"/>
        </dgm:presLayoutVars>
      </dgm:prSet>
      <dgm:spPr/>
    </dgm:pt>
    <dgm:pt modelId="{094700AB-C9AE-4290-8577-7CFCCD410AEC}" type="pres">
      <dgm:prSet presAssocID="{6252B1B2-255E-4E0C-BF72-7B6CB6F3BC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95DC1B2-9230-4487-BA75-B67D3969F17D}" type="pres">
      <dgm:prSet presAssocID="{F88A9A2E-027F-46FC-B01A-2FB1E8A5E7FE}" presName="Name8" presStyleCnt="0"/>
      <dgm:spPr/>
    </dgm:pt>
    <dgm:pt modelId="{EF68FDAA-B9F2-4D12-AA45-AF1F4E5142B5}" type="pres">
      <dgm:prSet presAssocID="{F88A9A2E-027F-46FC-B01A-2FB1E8A5E7FE}" presName="level" presStyleLbl="node1" presStyleIdx="1" presStyleCnt="3" custLinFactNeighborX="-24027" custLinFactNeighborY="1761">
        <dgm:presLayoutVars>
          <dgm:chMax val="1"/>
          <dgm:bulletEnabled val="1"/>
        </dgm:presLayoutVars>
      </dgm:prSet>
      <dgm:spPr/>
    </dgm:pt>
    <dgm:pt modelId="{12366AAF-D277-4348-ACB5-34B81E6E4677}" type="pres">
      <dgm:prSet presAssocID="{F88A9A2E-027F-46FC-B01A-2FB1E8A5E7F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5ACF83D-7318-4CAF-B80B-2FD2DDB6469D}" type="pres">
      <dgm:prSet presAssocID="{D9CB2133-8190-437B-9F7A-E3A7B5836D79}" presName="Name8" presStyleCnt="0"/>
      <dgm:spPr/>
    </dgm:pt>
    <dgm:pt modelId="{B02A7CA2-A8A8-4E9D-90D6-E5CECC7CC91A}" type="pres">
      <dgm:prSet presAssocID="{D9CB2133-8190-437B-9F7A-E3A7B5836D79}" presName="level" presStyleLbl="node1" presStyleIdx="2" presStyleCnt="3" custLinFactNeighborX="1505" custLinFactNeighborY="8783">
        <dgm:presLayoutVars>
          <dgm:chMax val="1"/>
          <dgm:bulletEnabled val="1"/>
        </dgm:presLayoutVars>
      </dgm:prSet>
      <dgm:spPr/>
    </dgm:pt>
    <dgm:pt modelId="{FD02AF2A-751F-4CA3-9180-B04AA9B7CFD9}" type="pres">
      <dgm:prSet presAssocID="{D9CB2133-8190-437B-9F7A-E3A7B5836D7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9263790B-9C6A-4BF2-91B6-C60F2F604CCF}" type="presOf" srcId="{6252B1B2-255E-4E0C-BF72-7B6CB6F3BC21}" destId="{094700AB-C9AE-4290-8577-7CFCCD410AEC}" srcOrd="1" destOrd="0" presId="urn:microsoft.com/office/officeart/2005/8/layout/pyramid1"/>
    <dgm:cxn modelId="{87823718-B579-47EA-8F67-CBA198FF452F}" type="presOf" srcId="{F88A9A2E-027F-46FC-B01A-2FB1E8A5E7FE}" destId="{12366AAF-D277-4348-ACB5-34B81E6E4677}" srcOrd="1" destOrd="0" presId="urn:microsoft.com/office/officeart/2005/8/layout/pyramid1"/>
    <dgm:cxn modelId="{65B93F26-C954-4DBC-9748-A7D3BDC79375}" type="presOf" srcId="{E603625D-AEF3-4B28-818E-EADF1C25466B}" destId="{4970F6E0-F769-496E-9AF9-BA9B500BA3EE}" srcOrd="0" destOrd="0" presId="urn:microsoft.com/office/officeart/2005/8/layout/pyramid1"/>
    <dgm:cxn modelId="{0ACC502E-BB58-4209-BADD-D3B0D80EA925}" type="presOf" srcId="{D9CB2133-8190-437B-9F7A-E3A7B5836D79}" destId="{B02A7CA2-A8A8-4E9D-90D6-E5CECC7CC91A}" srcOrd="0" destOrd="0" presId="urn:microsoft.com/office/officeart/2005/8/layout/pyramid1"/>
    <dgm:cxn modelId="{F3E22F3F-D00D-483A-93B8-7AA0C803B0A8}" type="presOf" srcId="{D9CB2133-8190-437B-9F7A-E3A7B5836D79}" destId="{FD02AF2A-751F-4CA3-9180-B04AA9B7CFD9}" srcOrd="1" destOrd="0" presId="urn:microsoft.com/office/officeart/2005/8/layout/pyramid1"/>
    <dgm:cxn modelId="{DACCC25E-7576-4C80-8CDF-BAF1E713D5F1}" srcId="{E603625D-AEF3-4B28-818E-EADF1C25466B}" destId="{F88A9A2E-027F-46FC-B01A-2FB1E8A5E7FE}" srcOrd="1" destOrd="0" parTransId="{5D6BFEDE-D602-4741-BA76-E76EF10A8BDD}" sibTransId="{6ADE0794-12C1-4380-9F03-82DEED914E53}"/>
    <dgm:cxn modelId="{C8D38EA6-2DAE-4705-B30A-6986A5570EB3}" type="presOf" srcId="{6252B1B2-255E-4E0C-BF72-7B6CB6F3BC21}" destId="{040D6A2B-4D1C-451D-A04F-EB4919828A49}" srcOrd="0" destOrd="0" presId="urn:microsoft.com/office/officeart/2005/8/layout/pyramid1"/>
    <dgm:cxn modelId="{41C7B5C3-4758-4CE8-886E-2949C48D3498}" srcId="{E603625D-AEF3-4B28-818E-EADF1C25466B}" destId="{6252B1B2-255E-4E0C-BF72-7B6CB6F3BC21}" srcOrd="0" destOrd="0" parTransId="{0BBF2128-4DDF-4482-BDEC-E5F8AA9BE846}" sibTransId="{88DFBDC5-0360-4F03-AC8E-83586B852185}"/>
    <dgm:cxn modelId="{F9F0C6DA-3CD0-4E91-930A-C995BF7FD98C}" srcId="{E603625D-AEF3-4B28-818E-EADF1C25466B}" destId="{D9CB2133-8190-437B-9F7A-E3A7B5836D79}" srcOrd="2" destOrd="0" parTransId="{BC0BD1AF-7ADC-4C26-B213-5F08DE693766}" sibTransId="{5797CF51-E3E3-440C-829F-F93F7247A36E}"/>
    <dgm:cxn modelId="{865746F8-5DF5-498C-AA2A-F30FE24D488B}" type="presOf" srcId="{F88A9A2E-027F-46FC-B01A-2FB1E8A5E7FE}" destId="{EF68FDAA-B9F2-4D12-AA45-AF1F4E5142B5}" srcOrd="0" destOrd="0" presId="urn:microsoft.com/office/officeart/2005/8/layout/pyramid1"/>
    <dgm:cxn modelId="{E6AA9E1D-B0EA-4199-8118-49468F939459}" type="presParOf" srcId="{4970F6E0-F769-496E-9AF9-BA9B500BA3EE}" destId="{5A40CBEC-4C81-4BBD-B6B0-3C14D9E0A89A}" srcOrd="0" destOrd="0" presId="urn:microsoft.com/office/officeart/2005/8/layout/pyramid1"/>
    <dgm:cxn modelId="{FD75A6E5-3870-4755-A417-8A73AC58863F}" type="presParOf" srcId="{5A40CBEC-4C81-4BBD-B6B0-3C14D9E0A89A}" destId="{040D6A2B-4D1C-451D-A04F-EB4919828A49}" srcOrd="0" destOrd="0" presId="urn:microsoft.com/office/officeart/2005/8/layout/pyramid1"/>
    <dgm:cxn modelId="{796A34A1-133E-4F68-A01F-10E4CA92D81D}" type="presParOf" srcId="{5A40CBEC-4C81-4BBD-B6B0-3C14D9E0A89A}" destId="{094700AB-C9AE-4290-8577-7CFCCD410AEC}" srcOrd="1" destOrd="0" presId="urn:microsoft.com/office/officeart/2005/8/layout/pyramid1"/>
    <dgm:cxn modelId="{092211EA-0547-4327-8F64-967C9779C44C}" type="presParOf" srcId="{4970F6E0-F769-496E-9AF9-BA9B500BA3EE}" destId="{695DC1B2-9230-4487-BA75-B67D3969F17D}" srcOrd="1" destOrd="0" presId="urn:microsoft.com/office/officeart/2005/8/layout/pyramid1"/>
    <dgm:cxn modelId="{4E388D40-E6DF-4D34-A7A6-4087F433961E}" type="presParOf" srcId="{695DC1B2-9230-4487-BA75-B67D3969F17D}" destId="{EF68FDAA-B9F2-4D12-AA45-AF1F4E5142B5}" srcOrd="0" destOrd="0" presId="urn:microsoft.com/office/officeart/2005/8/layout/pyramid1"/>
    <dgm:cxn modelId="{4628DFEC-860B-405F-AA26-44980D7B0D73}" type="presParOf" srcId="{695DC1B2-9230-4487-BA75-B67D3969F17D}" destId="{12366AAF-D277-4348-ACB5-34B81E6E4677}" srcOrd="1" destOrd="0" presId="urn:microsoft.com/office/officeart/2005/8/layout/pyramid1"/>
    <dgm:cxn modelId="{799952A8-9385-44F0-9BA3-88260B91EFD8}" type="presParOf" srcId="{4970F6E0-F769-496E-9AF9-BA9B500BA3EE}" destId="{B5ACF83D-7318-4CAF-B80B-2FD2DDB6469D}" srcOrd="2" destOrd="0" presId="urn:microsoft.com/office/officeart/2005/8/layout/pyramid1"/>
    <dgm:cxn modelId="{F3BE8C3C-46DD-4025-8D76-A773A9050C1B}" type="presParOf" srcId="{B5ACF83D-7318-4CAF-B80B-2FD2DDB6469D}" destId="{B02A7CA2-A8A8-4E9D-90D6-E5CECC7CC91A}" srcOrd="0" destOrd="0" presId="urn:microsoft.com/office/officeart/2005/8/layout/pyramid1"/>
    <dgm:cxn modelId="{F6FFB305-AD98-4261-B0DF-6A9FC75F91E2}" type="presParOf" srcId="{B5ACF83D-7318-4CAF-B80B-2FD2DDB6469D}" destId="{FD02AF2A-751F-4CA3-9180-B04AA9B7CFD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42DD-4ABC-413D-8FD6-DA1D3870408A}">
      <dsp:nvSpPr>
        <dsp:cNvPr id="0" name=""/>
        <dsp:cNvSpPr/>
      </dsp:nvSpPr>
      <dsp:spPr>
        <a:xfrm>
          <a:off x="3092713" y="2446601"/>
          <a:ext cx="91440" cy="455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71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5348B-2DA1-489F-BB0B-2E56E1470B7F}">
      <dsp:nvSpPr>
        <dsp:cNvPr id="0" name=""/>
        <dsp:cNvSpPr/>
      </dsp:nvSpPr>
      <dsp:spPr>
        <a:xfrm>
          <a:off x="2180956" y="996024"/>
          <a:ext cx="957476" cy="45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527"/>
              </a:lnTo>
              <a:lnTo>
                <a:pt x="957476" y="310527"/>
              </a:lnTo>
              <a:lnTo>
                <a:pt x="957476" y="455671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8BA7A-1263-4599-A86E-B35F377A9D38}">
      <dsp:nvSpPr>
        <dsp:cNvPr id="0" name=""/>
        <dsp:cNvSpPr/>
      </dsp:nvSpPr>
      <dsp:spPr>
        <a:xfrm>
          <a:off x="1177759" y="2446601"/>
          <a:ext cx="91440" cy="4556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71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7E0D3-73AB-4343-84D2-05F5FCDED3CE}">
      <dsp:nvSpPr>
        <dsp:cNvPr id="0" name=""/>
        <dsp:cNvSpPr/>
      </dsp:nvSpPr>
      <dsp:spPr>
        <a:xfrm>
          <a:off x="1223479" y="996024"/>
          <a:ext cx="957476" cy="455671"/>
        </a:xfrm>
        <a:custGeom>
          <a:avLst/>
          <a:gdLst/>
          <a:ahLst/>
          <a:cxnLst/>
          <a:rect l="0" t="0" r="0" b="0"/>
          <a:pathLst>
            <a:path>
              <a:moveTo>
                <a:pt x="957476" y="0"/>
              </a:moveTo>
              <a:lnTo>
                <a:pt x="957476" y="310527"/>
              </a:lnTo>
              <a:lnTo>
                <a:pt x="0" y="310527"/>
              </a:lnTo>
              <a:lnTo>
                <a:pt x="0" y="455671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B239B-5EDB-4612-A63C-4584602B5187}">
      <dsp:nvSpPr>
        <dsp:cNvPr id="0" name=""/>
        <dsp:cNvSpPr/>
      </dsp:nvSpPr>
      <dsp:spPr>
        <a:xfrm>
          <a:off x="1397566" y="1118"/>
          <a:ext cx="1566780" cy="99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B43D1-F8FD-4734-B6C6-0203D53C7880}">
      <dsp:nvSpPr>
        <dsp:cNvPr id="0" name=""/>
        <dsp:cNvSpPr/>
      </dsp:nvSpPr>
      <dsp:spPr>
        <a:xfrm>
          <a:off x="1571653" y="166500"/>
          <a:ext cx="1566780" cy="994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Виды осадков</a:t>
          </a:r>
        </a:p>
      </dsp:txBody>
      <dsp:txXfrm>
        <a:off x="1600793" y="195640"/>
        <a:ext cx="1508500" cy="936625"/>
      </dsp:txXfrm>
    </dsp:sp>
    <dsp:sp modelId="{373B1189-614E-43C3-88F3-58E58C2608EA}">
      <dsp:nvSpPr>
        <dsp:cNvPr id="0" name=""/>
        <dsp:cNvSpPr/>
      </dsp:nvSpPr>
      <dsp:spPr>
        <a:xfrm>
          <a:off x="440089" y="1451696"/>
          <a:ext cx="1566780" cy="99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69996-19D9-4738-8F83-306E1BE112C6}">
      <dsp:nvSpPr>
        <dsp:cNvPr id="0" name=""/>
        <dsp:cNvSpPr/>
      </dsp:nvSpPr>
      <dsp:spPr>
        <a:xfrm>
          <a:off x="614176" y="1617078"/>
          <a:ext cx="1566780" cy="994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Твердые</a:t>
          </a:r>
        </a:p>
      </dsp:txBody>
      <dsp:txXfrm>
        <a:off x="643316" y="1646218"/>
        <a:ext cx="1508500" cy="936625"/>
      </dsp:txXfrm>
    </dsp:sp>
    <dsp:sp modelId="{24592F1B-D514-4B4F-8ACA-02EACC1D12E7}">
      <dsp:nvSpPr>
        <dsp:cNvPr id="0" name=""/>
        <dsp:cNvSpPr/>
      </dsp:nvSpPr>
      <dsp:spPr>
        <a:xfrm>
          <a:off x="440089" y="2902273"/>
          <a:ext cx="1566780" cy="99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C2388-7D98-4C43-BEAD-97A909A61B9E}">
      <dsp:nvSpPr>
        <dsp:cNvPr id="0" name=""/>
        <dsp:cNvSpPr/>
      </dsp:nvSpPr>
      <dsp:spPr>
        <a:xfrm>
          <a:off x="614176" y="3067655"/>
          <a:ext cx="1566780" cy="994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Снег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Крупа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Град</a:t>
          </a:r>
        </a:p>
      </dsp:txBody>
      <dsp:txXfrm>
        <a:off x="643316" y="3096795"/>
        <a:ext cx="1508500" cy="936625"/>
      </dsp:txXfrm>
    </dsp:sp>
    <dsp:sp modelId="{98A7B438-7B7C-4765-8C3B-44795835062C}">
      <dsp:nvSpPr>
        <dsp:cNvPr id="0" name=""/>
        <dsp:cNvSpPr/>
      </dsp:nvSpPr>
      <dsp:spPr>
        <a:xfrm>
          <a:off x="2355043" y="1451696"/>
          <a:ext cx="1566780" cy="99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236DB-BAF0-4866-B341-43598F002D7C}">
      <dsp:nvSpPr>
        <dsp:cNvPr id="0" name=""/>
        <dsp:cNvSpPr/>
      </dsp:nvSpPr>
      <dsp:spPr>
        <a:xfrm>
          <a:off x="2529130" y="1617078"/>
          <a:ext cx="1566780" cy="994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Жидкие</a:t>
          </a:r>
        </a:p>
      </dsp:txBody>
      <dsp:txXfrm>
        <a:off x="2558270" y="1646218"/>
        <a:ext cx="1508500" cy="936625"/>
      </dsp:txXfrm>
    </dsp:sp>
    <dsp:sp modelId="{7824C004-1DA3-4BB8-BF94-95DB4231FEA6}">
      <dsp:nvSpPr>
        <dsp:cNvPr id="0" name=""/>
        <dsp:cNvSpPr/>
      </dsp:nvSpPr>
      <dsp:spPr>
        <a:xfrm>
          <a:off x="2355043" y="2902273"/>
          <a:ext cx="1566780" cy="9949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AE0EC-1A07-4AD4-8B7E-EA047DD2E466}">
      <dsp:nvSpPr>
        <dsp:cNvPr id="0" name=""/>
        <dsp:cNvSpPr/>
      </dsp:nvSpPr>
      <dsp:spPr>
        <a:xfrm>
          <a:off x="2529130" y="3067655"/>
          <a:ext cx="1566780" cy="9949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Дождь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Морось</a:t>
          </a:r>
        </a:p>
      </dsp:txBody>
      <dsp:txXfrm>
        <a:off x="2558270" y="3096795"/>
        <a:ext cx="1508500" cy="9366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B42DD-4ABC-413D-8FD6-DA1D3870408A}">
      <dsp:nvSpPr>
        <dsp:cNvPr id="0" name=""/>
        <dsp:cNvSpPr/>
      </dsp:nvSpPr>
      <dsp:spPr>
        <a:xfrm>
          <a:off x="2907774" y="1928874"/>
          <a:ext cx="91440" cy="358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56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5348B-2DA1-489F-BB0B-2E56E1470B7F}">
      <dsp:nvSpPr>
        <dsp:cNvPr id="0" name=""/>
        <dsp:cNvSpPr/>
      </dsp:nvSpPr>
      <dsp:spPr>
        <a:xfrm>
          <a:off x="2199450" y="786498"/>
          <a:ext cx="754043" cy="3588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550"/>
              </a:lnTo>
              <a:lnTo>
                <a:pt x="754043" y="244550"/>
              </a:lnTo>
              <a:lnTo>
                <a:pt x="754043" y="358856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E8BA7A-1263-4599-A86E-B35F377A9D38}">
      <dsp:nvSpPr>
        <dsp:cNvPr id="0" name=""/>
        <dsp:cNvSpPr/>
      </dsp:nvSpPr>
      <dsp:spPr>
        <a:xfrm>
          <a:off x="1399687" y="1928874"/>
          <a:ext cx="91440" cy="3588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8856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7E0D3-73AB-4343-84D2-05F5FCDED3CE}">
      <dsp:nvSpPr>
        <dsp:cNvPr id="0" name=""/>
        <dsp:cNvSpPr/>
      </dsp:nvSpPr>
      <dsp:spPr>
        <a:xfrm>
          <a:off x="1445407" y="786498"/>
          <a:ext cx="754043" cy="358856"/>
        </a:xfrm>
        <a:custGeom>
          <a:avLst/>
          <a:gdLst/>
          <a:ahLst/>
          <a:cxnLst/>
          <a:rect l="0" t="0" r="0" b="0"/>
          <a:pathLst>
            <a:path>
              <a:moveTo>
                <a:pt x="754043" y="0"/>
              </a:moveTo>
              <a:lnTo>
                <a:pt x="754043" y="244550"/>
              </a:lnTo>
              <a:lnTo>
                <a:pt x="0" y="244550"/>
              </a:lnTo>
              <a:lnTo>
                <a:pt x="0" y="358856"/>
              </a:lnTo>
            </a:path>
          </a:pathLst>
        </a:custGeom>
        <a:noFill/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0B239B-5EDB-4612-A63C-4584602B5187}">
      <dsp:nvSpPr>
        <dsp:cNvPr id="0" name=""/>
        <dsp:cNvSpPr/>
      </dsp:nvSpPr>
      <dsp:spPr>
        <a:xfrm>
          <a:off x="1195410" y="2978"/>
          <a:ext cx="2008081" cy="783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B43D1-F8FD-4734-B6C6-0203D53C7880}">
      <dsp:nvSpPr>
        <dsp:cNvPr id="0" name=""/>
        <dsp:cNvSpPr/>
      </dsp:nvSpPr>
      <dsp:spPr>
        <a:xfrm>
          <a:off x="1332508" y="133222"/>
          <a:ext cx="2008081" cy="783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Виды осадков</a:t>
          </a:r>
        </a:p>
      </dsp:txBody>
      <dsp:txXfrm>
        <a:off x="1355456" y="156170"/>
        <a:ext cx="1962185" cy="737623"/>
      </dsp:txXfrm>
    </dsp:sp>
    <dsp:sp modelId="{373B1189-614E-43C3-88F3-58E58C2608EA}">
      <dsp:nvSpPr>
        <dsp:cNvPr id="0" name=""/>
        <dsp:cNvSpPr/>
      </dsp:nvSpPr>
      <dsp:spPr>
        <a:xfrm>
          <a:off x="828462" y="1145354"/>
          <a:ext cx="1233889" cy="783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69996-19D9-4738-8F83-306E1BE112C6}">
      <dsp:nvSpPr>
        <dsp:cNvPr id="0" name=""/>
        <dsp:cNvSpPr/>
      </dsp:nvSpPr>
      <dsp:spPr>
        <a:xfrm>
          <a:off x="965561" y="1275598"/>
          <a:ext cx="1233889" cy="783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Из облаков</a:t>
          </a:r>
        </a:p>
      </dsp:txBody>
      <dsp:txXfrm>
        <a:off x="988509" y="1298546"/>
        <a:ext cx="1187993" cy="737623"/>
      </dsp:txXfrm>
    </dsp:sp>
    <dsp:sp modelId="{24592F1B-D514-4B4F-8ACA-02EACC1D12E7}">
      <dsp:nvSpPr>
        <dsp:cNvPr id="0" name=""/>
        <dsp:cNvSpPr/>
      </dsp:nvSpPr>
      <dsp:spPr>
        <a:xfrm>
          <a:off x="828462" y="2287730"/>
          <a:ext cx="1233889" cy="159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5C2388-7D98-4C43-BEAD-97A909A61B9E}">
      <dsp:nvSpPr>
        <dsp:cNvPr id="0" name=""/>
        <dsp:cNvSpPr/>
      </dsp:nvSpPr>
      <dsp:spPr>
        <a:xfrm>
          <a:off x="965561" y="2417974"/>
          <a:ext cx="1233889" cy="15999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Снег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Крупа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Град</a:t>
          </a:r>
        </a:p>
      </dsp:txBody>
      <dsp:txXfrm>
        <a:off x="1001700" y="2454113"/>
        <a:ext cx="1161611" cy="1527645"/>
      </dsp:txXfrm>
    </dsp:sp>
    <dsp:sp modelId="{98A7B438-7B7C-4765-8C3B-44795835062C}">
      <dsp:nvSpPr>
        <dsp:cNvPr id="0" name=""/>
        <dsp:cNvSpPr/>
      </dsp:nvSpPr>
      <dsp:spPr>
        <a:xfrm>
          <a:off x="2336549" y="1145354"/>
          <a:ext cx="1233889" cy="7835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236DB-BAF0-4866-B341-43598F002D7C}">
      <dsp:nvSpPr>
        <dsp:cNvPr id="0" name=""/>
        <dsp:cNvSpPr/>
      </dsp:nvSpPr>
      <dsp:spPr>
        <a:xfrm>
          <a:off x="2473648" y="1275598"/>
          <a:ext cx="1233889" cy="7835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Из воздуха</a:t>
          </a:r>
        </a:p>
      </dsp:txBody>
      <dsp:txXfrm>
        <a:off x="2496596" y="1298546"/>
        <a:ext cx="1187993" cy="737623"/>
      </dsp:txXfrm>
    </dsp:sp>
    <dsp:sp modelId="{7824C004-1DA3-4BB8-BF94-95DB4231FEA6}">
      <dsp:nvSpPr>
        <dsp:cNvPr id="0" name=""/>
        <dsp:cNvSpPr/>
      </dsp:nvSpPr>
      <dsp:spPr>
        <a:xfrm>
          <a:off x="2336549" y="2287730"/>
          <a:ext cx="1233889" cy="16427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AE0EC-1A07-4AD4-8B7E-EA047DD2E466}">
      <dsp:nvSpPr>
        <dsp:cNvPr id="0" name=""/>
        <dsp:cNvSpPr/>
      </dsp:nvSpPr>
      <dsp:spPr>
        <a:xfrm>
          <a:off x="2473648" y="2417974"/>
          <a:ext cx="1233889" cy="16427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Роса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Иней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Туман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Гололед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Изморозь</a:t>
          </a:r>
        </a:p>
      </dsp:txBody>
      <dsp:txXfrm>
        <a:off x="2509787" y="2454113"/>
        <a:ext cx="1161611" cy="15704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703EA6-9652-40D5-A4DB-6C7C1B919596}">
      <dsp:nvSpPr>
        <dsp:cNvPr id="0" name=""/>
        <dsp:cNvSpPr/>
      </dsp:nvSpPr>
      <dsp:spPr>
        <a:xfrm>
          <a:off x="0" y="0"/>
          <a:ext cx="6096000" cy="126999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Ученики с высокой мотивацией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u="sng" kern="1200" dirty="0">
              <a:solidFill>
                <a:schemeClr val="tx1"/>
              </a:solidFill>
            </a:rPr>
            <a:t>1 группа-  </a:t>
          </a:r>
          <a:r>
            <a:rPr lang="ru-RU" sz="1700" b="1" i="1" u="sng" kern="1200" dirty="0">
              <a:solidFill>
                <a:schemeClr val="tx1"/>
              </a:solidFill>
            </a:rPr>
            <a:t>Составить кластер</a:t>
          </a:r>
          <a:r>
            <a:rPr lang="ru-RU" sz="1700" i="1" kern="1200" dirty="0">
              <a:solidFill>
                <a:schemeClr val="tx1"/>
              </a:solidFill>
            </a:rPr>
            <a:t> – </a:t>
          </a:r>
          <a:r>
            <a:rPr lang="ru-RU" sz="1700" kern="1200" dirty="0">
              <a:solidFill>
                <a:schemeClr val="tx1"/>
              </a:solidFill>
            </a:rPr>
            <a:t>Составить таблицу: Сезонность атмосферных осадков.</a:t>
          </a:r>
        </a:p>
      </dsp:txBody>
      <dsp:txXfrm>
        <a:off x="1346200" y="0"/>
        <a:ext cx="4749800" cy="1269999"/>
      </dsp:txXfrm>
    </dsp:sp>
    <dsp:sp modelId="{DE1F0958-AF3F-4538-85B1-237837090799}">
      <dsp:nvSpPr>
        <dsp:cNvPr id="0" name=""/>
        <dsp:cNvSpPr/>
      </dsp:nvSpPr>
      <dsp:spPr>
        <a:xfrm>
          <a:off x="126999" y="126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l="-7000" r="-7000"/>
          </a:stretch>
        </a:blip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DFAB2C-11A1-4505-9BFE-415E068318D6}">
      <dsp:nvSpPr>
        <dsp:cNvPr id="0" name=""/>
        <dsp:cNvSpPr/>
      </dsp:nvSpPr>
      <dsp:spPr>
        <a:xfrm>
          <a:off x="0" y="1396999"/>
          <a:ext cx="6096000" cy="1269999"/>
        </a:xfrm>
        <a:prstGeom prst="roundRect">
          <a:avLst>
            <a:gd name="adj" fmla="val 1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Ученики со средней успеваемостью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u="sng" kern="1200" dirty="0">
              <a:solidFill>
                <a:schemeClr val="tx1"/>
              </a:solidFill>
            </a:rPr>
            <a:t>2 группа</a:t>
          </a:r>
          <a:r>
            <a:rPr lang="ru-RU" sz="1700" kern="1200" dirty="0">
              <a:solidFill>
                <a:schemeClr val="tx1"/>
              </a:solidFill>
            </a:rPr>
            <a:t>- </a:t>
          </a:r>
          <a:r>
            <a:rPr lang="ru-RU" sz="1700" b="1" i="1" u="sng" kern="1200" dirty="0">
              <a:solidFill>
                <a:schemeClr val="tx1"/>
              </a:solidFill>
            </a:rPr>
            <a:t>Построить модель –</a:t>
          </a:r>
          <a:r>
            <a:rPr lang="ru-RU" sz="1700" i="1" kern="1200" dirty="0">
              <a:solidFill>
                <a:schemeClr val="tx1"/>
              </a:solidFill>
            </a:rPr>
            <a:t> </a:t>
          </a:r>
          <a:r>
            <a:rPr lang="ru-RU" sz="1700" kern="1200" dirty="0">
              <a:solidFill>
                <a:schemeClr val="tx1"/>
              </a:solidFill>
            </a:rPr>
            <a:t>Образование осадков</a:t>
          </a:r>
        </a:p>
      </dsp:txBody>
      <dsp:txXfrm>
        <a:off x="1346200" y="1396999"/>
        <a:ext cx="4749800" cy="1269999"/>
      </dsp:txXfrm>
    </dsp:sp>
    <dsp:sp modelId="{3A38281C-3C46-4F43-A7D8-B3939B6EE60C}">
      <dsp:nvSpPr>
        <dsp:cNvPr id="0" name=""/>
        <dsp:cNvSpPr/>
      </dsp:nvSpPr>
      <dsp:spPr>
        <a:xfrm>
          <a:off x="126999" y="1523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3000" r="-3000"/>
          </a:stretch>
        </a:blip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C9806-CEC2-49D0-8A36-9D6402820218}">
      <dsp:nvSpPr>
        <dsp:cNvPr id="0" name=""/>
        <dsp:cNvSpPr/>
      </dsp:nvSpPr>
      <dsp:spPr>
        <a:xfrm>
          <a:off x="0" y="2793999"/>
          <a:ext cx="6096000" cy="1269999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>
              <a:solidFill>
                <a:schemeClr val="tx1"/>
              </a:solidFill>
            </a:rPr>
            <a:t>Ученики с низкой мотивацией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u="sng" kern="1200" dirty="0">
              <a:solidFill>
                <a:schemeClr val="tx1"/>
              </a:solidFill>
            </a:rPr>
            <a:t>3 группа- </a:t>
          </a:r>
          <a:r>
            <a:rPr lang="ru-RU" sz="1700" b="1" i="1" u="sng" kern="1200" dirty="0">
              <a:solidFill>
                <a:schemeClr val="tx1"/>
              </a:solidFill>
            </a:rPr>
            <a:t>Выписать тезисы,</a:t>
          </a:r>
          <a:r>
            <a:rPr lang="ru-RU" sz="1700" kern="1200" dirty="0">
              <a:solidFill>
                <a:schemeClr val="tx1"/>
              </a:solidFill>
            </a:rPr>
            <a:t> (используя учебник)- Значение атмосферы в природе и жизни человека.</a:t>
          </a:r>
        </a:p>
      </dsp:txBody>
      <dsp:txXfrm>
        <a:off x="1346200" y="2793999"/>
        <a:ext cx="4749800" cy="1269999"/>
      </dsp:txXfrm>
    </dsp:sp>
    <dsp:sp modelId="{D5193FA5-A43D-43C6-A51E-1836CC51163B}">
      <dsp:nvSpPr>
        <dsp:cNvPr id="0" name=""/>
        <dsp:cNvSpPr/>
      </dsp:nvSpPr>
      <dsp:spPr>
        <a:xfrm>
          <a:off x="126999" y="2920999"/>
          <a:ext cx="1219200" cy="10159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rcRect/>
          <a:stretch>
            <a:fillRect t="-1000" b="-1000"/>
          </a:stretch>
        </a:blip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D6A2B-4D1C-451D-A04F-EB4919828A49}">
      <dsp:nvSpPr>
        <dsp:cNvPr id="0" name=""/>
        <dsp:cNvSpPr/>
      </dsp:nvSpPr>
      <dsp:spPr>
        <a:xfrm>
          <a:off x="314618" y="24657"/>
          <a:ext cx="3211891" cy="1622216"/>
        </a:xfrm>
        <a:prstGeom prst="trapezoid">
          <a:avLst>
            <a:gd name="adj" fmla="val 8279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Составить столбчатую диаграмму атмосферных осадков за данный период, сопоставить данные с прогнозом погоды</a:t>
          </a:r>
        </a:p>
      </dsp:txBody>
      <dsp:txXfrm>
        <a:off x="314618" y="24657"/>
        <a:ext cx="3211891" cy="1622216"/>
      </dsp:txXfrm>
    </dsp:sp>
    <dsp:sp modelId="{EF68FDAA-B9F2-4D12-AA45-AF1F4E5142B5}">
      <dsp:nvSpPr>
        <dsp:cNvPr id="0" name=""/>
        <dsp:cNvSpPr/>
      </dsp:nvSpPr>
      <dsp:spPr>
        <a:xfrm>
          <a:off x="52273" y="1650783"/>
          <a:ext cx="5372359" cy="1622216"/>
        </a:xfrm>
        <a:prstGeom prst="trapezoid">
          <a:avLst>
            <a:gd name="adj" fmla="val 82794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Посчитать количество осадков каждый день, в течении измерений, высчитать среднее арифметическое</a:t>
          </a:r>
        </a:p>
      </dsp:txBody>
      <dsp:txXfrm>
        <a:off x="992435" y="1650783"/>
        <a:ext cx="3492033" cy="1622216"/>
      </dsp:txXfrm>
    </dsp:sp>
    <dsp:sp modelId="{B02A7CA2-A8A8-4E9D-90D6-E5CECC7CC91A}">
      <dsp:nvSpPr>
        <dsp:cNvPr id="0" name=""/>
        <dsp:cNvSpPr/>
      </dsp:nvSpPr>
      <dsp:spPr>
        <a:xfrm>
          <a:off x="0" y="3244432"/>
          <a:ext cx="8058539" cy="1622216"/>
        </a:xfrm>
        <a:prstGeom prst="trapezoid">
          <a:avLst>
            <a:gd name="adj" fmla="val 82794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2225" cap="flat" cmpd="sng" algn="ctr"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п.36, создание </a:t>
          </a:r>
          <a:r>
            <a:rPr lang="ru-RU" sz="2100" kern="1200" dirty="0" err="1"/>
            <a:t>осадкомера</a:t>
          </a:r>
          <a:r>
            <a:rPr lang="ru-RU" sz="2100" kern="1200" dirty="0"/>
            <a:t> в домашних условиях, используя мерный цилиндр, и картонную коробку из под сока</a:t>
          </a:r>
        </a:p>
      </dsp:txBody>
      <dsp:txXfrm>
        <a:off x="1410244" y="3244432"/>
        <a:ext cx="5238050" cy="162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62120" y="3276720"/>
            <a:ext cx="7543440" cy="167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762120" y="4856400"/>
            <a:ext cx="6857640" cy="110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636BA6-E9C1-4BDB-BCF3-00E04CB3932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E643F003-5DB6-40AE-B237-1C1C78A727C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EE26DA51-A6E4-4E0E-AF11-D2FE44C9861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BFCA456-DE8D-4B1B-8B4F-2BD8A1562D8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1B712178-FE65-4E5F-B38D-CCA5233CCAB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62120" y="3276720"/>
            <a:ext cx="7543440" cy="167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762120" y="4952880"/>
            <a:ext cx="685764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C3094B6-17A5-4554-8278-86B1291AAEA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2CFE702F-3A3E-4136-B8CC-9C67BACD442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62120" y="3276720"/>
            <a:ext cx="7543440" cy="167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762120" y="4952880"/>
            <a:ext cx="334620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294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276080" y="4952880"/>
            <a:ext cx="3346200" cy="914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294" lnSpcReduction="10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24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29961CF-28C2-4C3C-9D7A-B757A17B814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121895D1-0338-499F-B994-B90FBD2A04C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62120" y="3276720"/>
            <a:ext cx="7543440" cy="1676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AF00337D-183A-4549-AE3D-081A7E1BEE2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F7D32A4-0729-4865-9BE1-5E14B063138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 hidden="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0" name="Rectangle 8" hidden="1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" name="Rectangle 7"/>
          <p:cNvSpPr/>
          <p:nvPr/>
        </p:nvSpPr>
        <p:spPr>
          <a:xfrm>
            <a:off x="777240" y="0"/>
            <a:ext cx="7543440" cy="3047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762120" y="3200400"/>
            <a:ext cx="7543440" cy="152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8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80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BF8A43F-D99A-4B89-B54E-48B6AC8E86FD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82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456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3710880" y="457200"/>
            <a:ext cx="459468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2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762120" y="457200"/>
            <a:ext cx="2673360" cy="4114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420"/>
              </a:spcBef>
              <a:buNone/>
              <a:tabLst>
                <a:tab pos="0" algn="l"/>
              </a:tabLst>
            </a:pPr>
            <a:r>
              <a:rPr lang="ru-RU" sz="21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 idx="28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ftr" idx="29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 idx="30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64E83E-A5AB-40EC-91E6-7BB1EE6530D5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cxnSp>
        <p:nvCxnSpPr>
          <p:cNvPr id="89" name="Straight Connector 9"/>
          <p:cNvCxnSpPr/>
          <p:nvPr/>
        </p:nvCxnSpPr>
        <p:spPr>
          <a:xfrm flipH="1">
            <a:off x="3581280" y="610200"/>
            <a:ext cx="1800" cy="3810240"/>
          </a:xfrm>
          <a:prstGeom prst="straightConnector1">
            <a:avLst/>
          </a:prstGeom>
          <a:ln>
            <a:solidFill>
              <a:srgbClr val="1F497D">
                <a:lumMod val="50000"/>
                <a:lumOff val="50000"/>
              </a:srgbClr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91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58880" y="4572000"/>
            <a:ext cx="678456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777240" y="457200"/>
            <a:ext cx="7543440" cy="2895120"/>
          </a:xfrm>
          <a:prstGeom prst="rect">
            <a:avLst/>
          </a:prstGeom>
          <a:noFill/>
          <a:ln w="6480">
            <a:solidFill>
              <a:schemeClr val="dk2"/>
            </a:solidFill>
            <a:round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chemeClr val="dk1"/>
                </a:solidFill>
                <a:latin typeface="Times New Roman"/>
              </a:rPr>
              <a:t>Вставка рисунка</a:t>
            </a:r>
            <a:endParaRPr lang="ru-RU" sz="32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850320" y="3505320"/>
            <a:ext cx="7391160" cy="8046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pos="0" algn="l"/>
              </a:tabLst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</p:txBody>
      </p:sp>
      <p:sp>
        <p:nvSpPr>
          <p:cNvPr id="95" name="PlaceHolder 4"/>
          <p:cNvSpPr>
            <a:spLocks noGrp="1"/>
          </p:cNvSpPr>
          <p:nvPr>
            <p:ph type="dt" idx="31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96" name="PlaceHolder 5"/>
          <p:cNvSpPr>
            <a:spLocks noGrp="1"/>
          </p:cNvSpPr>
          <p:nvPr>
            <p:ph type="ftr" idx="32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97" name="PlaceHolder 6"/>
          <p:cNvSpPr>
            <a:spLocks noGrp="1"/>
          </p:cNvSpPr>
          <p:nvPr>
            <p:ph type="sldNum" idx="33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725EF12-4E6B-4854-A85F-5595AAB43425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914400" y="685800"/>
            <a:ext cx="7238520" cy="388584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2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dt" idx="4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5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17" name="PlaceHolder 5"/>
          <p:cNvSpPr>
            <a:spLocks noGrp="1"/>
          </p:cNvSpPr>
          <p:nvPr>
            <p:ph type="sldNum" idx="6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EDF8BEF-0AA7-42FF-A705-16B7D999F9B3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19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62120" y="685800"/>
            <a:ext cx="1828440" cy="540972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2590920" y="685800"/>
            <a:ext cx="5714640" cy="48765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2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dt" idx="7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ftr" idx="8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24" name="PlaceHolder 5"/>
          <p:cNvSpPr>
            <a:spLocks noGrp="1"/>
          </p:cNvSpPr>
          <p:nvPr>
            <p:ph type="sldNum" idx="9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7D8CA07-D921-430D-A29C-BBC2A3B32229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6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762120" y="685800"/>
            <a:ext cx="7543440" cy="3885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3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2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dt" idx="10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ftr" idx="11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31" name="PlaceHolder 5"/>
          <p:cNvSpPr>
            <a:spLocks noGrp="1"/>
          </p:cNvSpPr>
          <p:nvPr>
            <p:ph type="sldNum" idx="12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0DE43CBF-B016-46A4-BA76-70D527977260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7" hidden="1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5" name="Rectangle 8" hidden="1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6" name="Rectangle 6"/>
          <p:cNvSpPr/>
          <p:nvPr/>
        </p:nvSpPr>
        <p:spPr>
          <a:xfrm>
            <a:off x="777240" y="0"/>
            <a:ext cx="7543440" cy="304776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62120" y="3276720"/>
            <a:ext cx="7543440" cy="1676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cap="all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762120" y="4952880"/>
            <a:ext cx="685764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</p:txBody>
      </p:sp>
      <p:sp>
        <p:nvSpPr>
          <p:cNvPr id="39" name="PlaceHolder 3"/>
          <p:cNvSpPr>
            <a:spLocks noGrp="1"/>
          </p:cNvSpPr>
          <p:nvPr>
            <p:ph type="dt" idx="13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14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41" name="PlaceHolder 5"/>
          <p:cNvSpPr>
            <a:spLocks noGrp="1"/>
          </p:cNvSpPr>
          <p:nvPr>
            <p:ph type="sldNum" idx="15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E5A2EB6-0DC3-4002-886C-5CC470827ECD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2" name="Rectangle 7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4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762120" y="609480"/>
            <a:ext cx="3657240" cy="376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4F81BD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48320" y="609480"/>
            <a:ext cx="3657240" cy="3767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561"/>
              </a:spcBef>
              <a:buClr>
                <a:srgbClr val="4F81BD"/>
              </a:buClr>
              <a:buFont typeface="Arial"/>
              <a:buChar char="•"/>
            </a:pPr>
            <a:r>
              <a:rPr lang="ru-RU" sz="28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 idx="16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ftr" idx="17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sldNum" idx="18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A2B8DAC-0398-460C-8481-31728BCD60AE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55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58880" y="609480"/>
            <a:ext cx="365724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2"/>
                </a:solidFill>
                <a:latin typeface="Impact"/>
              </a:rPr>
              <a:t>Образец текста</a:t>
            </a:r>
            <a:endParaRPr lang="ru-RU" sz="28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758880" y="1329120"/>
            <a:ext cx="3657240" cy="304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45080" y="609480"/>
            <a:ext cx="3657240" cy="63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spcBef>
                <a:spcPts val="561"/>
              </a:spcBef>
              <a:buNone/>
              <a:tabLst>
                <a:tab pos="0" algn="l"/>
              </a:tabLst>
            </a:pPr>
            <a:r>
              <a:rPr lang="ru-RU" sz="2800" b="0" strike="noStrike" spc="-1">
                <a:solidFill>
                  <a:schemeClr val="dk2"/>
                </a:solidFill>
                <a:latin typeface="Impact"/>
              </a:rPr>
              <a:t>Образец текста</a:t>
            </a:r>
            <a:endParaRPr lang="ru-RU" sz="2800" b="0" strike="noStrike" spc="-1">
              <a:solidFill>
                <a:schemeClr val="dk2"/>
              </a:solidFill>
              <a:latin typeface="Times New Roman"/>
            </a:endParaRPr>
          </a:p>
        </p:txBody>
      </p:sp>
      <p:sp>
        <p:nvSpPr>
          <p:cNvPr id="60" name="PlaceHolder 5"/>
          <p:cNvSpPr>
            <a:spLocks noGrp="1"/>
          </p:cNvSpPr>
          <p:nvPr>
            <p:ph type="body"/>
          </p:nvPr>
        </p:nvSpPr>
        <p:spPr>
          <a:xfrm>
            <a:off x="4645080" y="1329120"/>
            <a:ext cx="3657240" cy="3047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Образец текста</a:t>
            </a:r>
          </a:p>
          <a:p>
            <a:pPr marL="594360" lvl="1" indent="-274320" defTabSz="914400">
              <a:lnSpc>
                <a:spcPct val="100000"/>
              </a:lnSpc>
              <a:spcBef>
                <a:spcPts val="400"/>
              </a:spcBef>
              <a:buClr>
                <a:srgbClr val="4F81BD"/>
              </a:buClr>
              <a:buFont typeface="Arial"/>
              <a:buChar char="•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Второй уровень</a:t>
            </a:r>
          </a:p>
          <a:p>
            <a:pPr marL="868680" lvl="2" indent="-228600" defTabSz="914400">
              <a:lnSpc>
                <a:spcPct val="100000"/>
              </a:lnSpc>
              <a:spcBef>
                <a:spcPts val="36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Третий уровень</a:t>
            </a:r>
          </a:p>
          <a:p>
            <a:pPr marL="1143000" lvl="3" indent="-228600" defTabSz="914400">
              <a:lnSpc>
                <a:spcPct val="100000"/>
              </a:lnSpc>
              <a:spcBef>
                <a:spcPts val="32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2"/>
                </a:solidFill>
                <a:latin typeface="Times New Roman"/>
              </a:rPr>
              <a:t>Четвертый уровень</a:t>
            </a:r>
          </a:p>
          <a:p>
            <a:pPr marL="1371600" lvl="4" indent="-228600" defTabSz="914400">
              <a:lnSpc>
                <a:spcPct val="100000"/>
              </a:lnSpc>
              <a:spcBef>
                <a:spcPts val="320"/>
              </a:spcBef>
              <a:buClr>
                <a:srgbClr val="4F81BD"/>
              </a:buClr>
              <a:buFont typeface="Arial"/>
              <a:buChar char="•"/>
            </a:pPr>
            <a:r>
              <a:rPr lang="ru-RU" sz="1600" b="0" strike="noStrike" spc="-1">
                <a:solidFill>
                  <a:schemeClr val="dk2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61" name="PlaceHolder 6"/>
          <p:cNvSpPr>
            <a:spLocks noGrp="1"/>
          </p:cNvSpPr>
          <p:nvPr>
            <p:ph type="dt" idx="19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62" name="PlaceHolder 7"/>
          <p:cNvSpPr>
            <a:spLocks noGrp="1"/>
          </p:cNvSpPr>
          <p:nvPr>
            <p:ph type="ftr" idx="20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63" name="PlaceHolder 8"/>
          <p:cNvSpPr>
            <a:spLocks noGrp="1"/>
          </p:cNvSpPr>
          <p:nvPr>
            <p:ph type="sldNum" idx="21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A466F3C6-6352-4C84-939A-C83FFDA516A6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cxnSp>
        <p:nvCxnSpPr>
          <p:cNvPr id="64" name="Straight Connector 10"/>
          <p:cNvCxnSpPr/>
          <p:nvPr/>
        </p:nvCxnSpPr>
        <p:spPr>
          <a:xfrm>
            <a:off x="758880" y="1249200"/>
            <a:ext cx="3657960" cy="180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  <p:cxnSp>
        <p:nvCxnSpPr>
          <p:cNvPr id="65" name="Straight Connector 12"/>
          <p:cNvCxnSpPr/>
          <p:nvPr/>
        </p:nvCxnSpPr>
        <p:spPr>
          <a:xfrm>
            <a:off x="4645080" y="1249200"/>
            <a:ext cx="3657960" cy="1800"/>
          </a:xfrm>
          <a:prstGeom prst="straightConnector1">
            <a:avLst/>
          </a:prstGeom>
          <a:ln>
            <a:solidFill>
              <a:srgbClr val="4F81BD"/>
            </a:solidFill>
            <a:round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67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62120" y="4572000"/>
            <a:ext cx="67813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Образец заголовка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dt" idx="22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ftr" idx="23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71" name="PlaceHolder 4"/>
          <p:cNvSpPr>
            <a:spLocks noGrp="1"/>
          </p:cNvSpPr>
          <p:nvPr>
            <p:ph type="sldNum" idx="24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ADC8F02-18F9-4C12-ABA6-4886D5C88277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"/>
          <p:cNvSpPr/>
          <p:nvPr/>
        </p:nvSpPr>
        <p:spPr>
          <a:xfrm>
            <a:off x="777240" y="0"/>
            <a:ext cx="7543440" cy="38052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75" name="Rectangle 8"/>
          <p:cNvSpPr/>
          <p:nvPr/>
        </p:nvSpPr>
        <p:spPr>
          <a:xfrm>
            <a:off x="777240" y="6172200"/>
            <a:ext cx="7543440" cy="27000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-17640" rIns="90000" bIns="-17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strike="noStrike" spc="-1">
              <a:solidFill>
                <a:schemeClr val="lt1"/>
              </a:solidFill>
              <a:latin typeface="Times New Roman"/>
            </a:endParaRPr>
          </a:p>
        </p:txBody>
      </p:sp>
      <p:sp>
        <p:nvSpPr>
          <p:cNvPr id="76" name="PlaceHolder 1"/>
          <p:cNvSpPr>
            <a:spLocks noGrp="1"/>
          </p:cNvSpPr>
          <p:nvPr>
            <p:ph type="dt" idx="25"/>
          </p:nvPr>
        </p:nvSpPr>
        <p:spPr>
          <a:xfrm>
            <a:off x="6248520" y="62089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r>
              <a:rPr lang="ru-RU" sz="1200" b="1" strike="noStrike" spc="-1">
                <a:solidFill>
                  <a:schemeClr val="dk2">
                    <a:lumMod val="90000"/>
                    <a:lumOff val="10000"/>
                  </a:schemeClr>
                </a:solidFill>
                <a:latin typeface="Times New Roman"/>
              </a:rPr>
              <a:t>&lt;дата/время&gt;</a:t>
            </a:r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ftr" idx="26"/>
          </p:nvPr>
        </p:nvSpPr>
        <p:spPr>
          <a:xfrm>
            <a:off x="762120" y="6208920"/>
            <a:ext cx="487368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ct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78" name="PlaceHolder 3"/>
          <p:cNvSpPr>
            <a:spLocks noGrp="1"/>
          </p:cNvSpPr>
          <p:nvPr>
            <p:ph type="sldNum" idx="27"/>
          </p:nvPr>
        </p:nvSpPr>
        <p:spPr>
          <a:xfrm>
            <a:off x="7620120" y="568764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CB7109A-4EF6-4263-8A7C-663591068938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‹#›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chemeClr val="dk1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chemeClr val="dk2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chemeClr val="dk2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chemeClr val="dk2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720000" y="3876480"/>
            <a:ext cx="7543440" cy="1523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8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Атмосферные осадки</a:t>
            </a:r>
            <a:endParaRPr lang="ru-RU" sz="8000" b="0" strike="noStrike" spc="-1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99" name="Содержимое 4" descr="1299195653_oblaka06.png"/>
          <p:cNvPicPr/>
          <p:nvPr/>
        </p:nvPicPr>
        <p:blipFill>
          <a:blip r:embed="rId2"/>
          <a:stretch/>
        </p:blipFill>
        <p:spPr>
          <a:xfrm>
            <a:off x="1532520" y="-171360"/>
            <a:ext cx="4038120" cy="3494160"/>
          </a:xfrm>
          <a:prstGeom prst="rect">
            <a:avLst/>
          </a:prstGeom>
          <a:ln w="0">
            <a:noFill/>
          </a:ln>
        </p:spPr>
      </p:pic>
      <p:sp>
        <p:nvSpPr>
          <p:cNvPr id="100" name="TextBox 99"/>
          <p:cNvSpPr txBox="1"/>
          <p:nvPr/>
        </p:nvSpPr>
        <p:spPr>
          <a:xfrm>
            <a:off x="899999" y="5400000"/>
            <a:ext cx="3569363" cy="712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</a:p>
          <a:p>
            <a:r>
              <a:rPr lang="ru-RU" sz="2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— Бондарев А.М.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F55F64A-8C8F-46E5-BA6F-54C8CC523419}" type="slidenum">
              <a:rPr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2"/>
          <p:cNvSpPr>
            <a:spLocks noGrp="1"/>
          </p:cNvSpPr>
          <p:nvPr>
            <p:ph type="sldNum" idx="36"/>
          </p:nvPr>
        </p:nvSpPr>
        <p:spPr>
          <a:xfrm>
            <a:off x="8381880" y="649296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32773946-1309-487E-BD62-1D2F29649AEE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10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23" name="Содержимое 2"/>
          <p:cNvSpPr/>
          <p:nvPr/>
        </p:nvSpPr>
        <p:spPr>
          <a:xfrm>
            <a:off x="762120" y="1665815"/>
            <a:ext cx="4038120" cy="287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4F81BD"/>
              </a:buClr>
              <a:buFont typeface="Arial"/>
              <a:buChar char="•"/>
            </a:pPr>
            <a:endParaRPr lang="ru-RU" sz="24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868CC0-402E-6063-1325-4FCDB40C03F4}"/>
              </a:ext>
            </a:extLst>
          </p:cNvPr>
          <p:cNvSpPr txBox="1"/>
          <p:nvPr/>
        </p:nvSpPr>
        <p:spPr>
          <a:xfrm>
            <a:off x="762120" y="637439"/>
            <a:ext cx="461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Первичное закрепление, самостоятельная работа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B41BB42-FA80-C2B5-EF40-2052D1AC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319" y="1585618"/>
            <a:ext cx="2877561" cy="3462828"/>
          </a:xfrm>
          <a:prstGeom prst="rect">
            <a:avLst/>
          </a:prstGeom>
        </p:spPr>
      </p:pic>
      <p:pic>
        <p:nvPicPr>
          <p:cNvPr id="12" name="Picture 5" descr="осадкомер2">
            <a:extLst>
              <a:ext uri="{FF2B5EF4-FFF2-40B4-BE49-F238E27FC236}">
                <a16:creationId xmlns:a16="http://schemas.microsoft.com/office/drawing/2014/main" id="{F6C8320E-15DF-E69F-8D12-1081113FC884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251640" y="1628640"/>
            <a:ext cx="4176360" cy="3312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763640" y="-315360"/>
            <a:ext cx="67813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100000"/>
              </a:lnSpc>
              <a:buNone/>
            </a:pPr>
            <a:r>
              <a:rPr lang="ru-RU" sz="5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Беда или благо?</a:t>
            </a:r>
            <a:endParaRPr lang="ru-RU" sz="54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ldNum" idx="38"/>
          </p:nvPr>
        </p:nvSpPr>
        <p:spPr>
          <a:xfrm>
            <a:off x="8100360" y="638136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9D34466-C4B7-4942-B9CE-5D45FAD85F67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11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graphicFrame>
        <p:nvGraphicFramePr>
          <p:cNvPr id="150" name="Таблица 3"/>
          <p:cNvGraphicFramePr/>
          <p:nvPr/>
        </p:nvGraphicFramePr>
        <p:xfrm>
          <a:off x="323640" y="1412640"/>
          <a:ext cx="8496720" cy="4464033"/>
        </p:xfrm>
        <a:graphic>
          <a:graphicData uri="http://schemas.openxmlformats.org/drawingml/2006/table">
            <a:tbl>
              <a:tblPr/>
              <a:tblGrid>
                <a:gridCol w="3960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920"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Благо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15000"/>
                        </a:lnSpc>
                      </a:pPr>
                      <a:r>
                        <a:rPr lang="ru-RU" sz="1800" b="1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Беда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8080">
                <a:tc>
                  <a:txBody>
                    <a:bodyPr/>
                    <a:lstStyle/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1. Весной, при таянии снега, влага впитывается в почву,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и растения будут хорошо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 развиваться даже в том случае,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 если лето засушливое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 (при таянии слоя снега в 1 см 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на один гектар образуется до 35 000 литров воды). Поэтому зимой на полях проводят снегозадержание.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2. Снег сохраняет озимые посевы от вымерзания.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defTabSz="914400">
                        <a:lnSpc>
                          <a:spcPct val="115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3. Дождь питает растения влагой.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3080" indent="-343080" defTabSz="9144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Impact"/>
                        <a:buAutoNum type="arabicPeriod"/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Град уничтожает посевы, может привести к гибели животных, разрушает постройки.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marL="343080" indent="-343080" defTabSz="9144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Impact"/>
                        <a:buAutoNum type="arabicPeriod"/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Изморось нередко приводит к обрыву проводов.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marL="343080" indent="-343080" defTabSz="9144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Impact"/>
                        <a:buAutoNum type="arabicPeriod"/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Иней отрицательно влияет на растения.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marL="343080" indent="-343080" defTabSz="9144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Impact"/>
                        <a:buAutoNum type="arabicPeriod"/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Сильные снегопады парализуют транспорт крупных городов, ломает ветки деревьев, иногда приводят к гибели людей.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  <a:p>
                      <a:pPr marL="343080" indent="-343080" defTabSz="914400">
                        <a:lnSpc>
                          <a:spcPct val="115000"/>
                        </a:lnSpc>
                        <a:buClr>
                          <a:srgbClr val="000000"/>
                        </a:buClr>
                        <a:buFont typeface="Impact"/>
                        <a:buAutoNum type="arabicPeriod"/>
                      </a:pPr>
                      <a:r>
                        <a:rPr lang="ru-RU" sz="1800" b="0" strike="noStrike" spc="-1">
                          <a:solidFill>
                            <a:schemeClr val="dk1"/>
                          </a:solidFill>
                          <a:latin typeface="Times New Roman"/>
                        </a:rPr>
                        <a:t>Избыточное выпадение осадков в виде дождя вызывает наводнения.</a:t>
                      </a:r>
                      <a:endParaRPr lang="ru-RU" sz="1800" b="0" strike="noStrike" spc="-1">
                        <a:solidFill>
                          <a:srgbClr val="000000"/>
                        </a:solidFill>
                        <a:latin typeface="Open Sans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1" name="Picture 8" descr="Cloud"/>
          <p:cNvPicPr/>
          <p:nvPr/>
        </p:nvPicPr>
        <p:blipFill>
          <a:blip r:embed="rId2"/>
          <a:stretch/>
        </p:blipFill>
        <p:spPr>
          <a:xfrm>
            <a:off x="7237440" y="170280"/>
            <a:ext cx="1872360" cy="149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043640" y="476640"/>
            <a:ext cx="6912360" cy="663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ru-RU" sz="40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«Свободный микрофон»</a:t>
            </a:r>
            <a:endParaRPr lang="ru-RU" sz="4000" b="0" strike="noStrike" spc="-1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153" name="Picture 7" descr="nature13"/>
          <p:cNvPicPr/>
          <p:nvPr/>
        </p:nvPicPr>
        <p:blipFill>
          <a:blip r:embed="rId2"/>
          <a:stretch/>
        </p:blipFill>
        <p:spPr>
          <a:xfrm>
            <a:off x="6050880" y="1268640"/>
            <a:ext cx="2777040" cy="2448000"/>
          </a:xfrm>
          <a:prstGeom prst="rect">
            <a:avLst/>
          </a:prstGeom>
          <a:ln w="9525">
            <a:noFill/>
          </a:ln>
        </p:spPr>
      </p:pic>
      <p:sp>
        <p:nvSpPr>
          <p:cNvPr id="154" name="Прямоугольник 3"/>
          <p:cNvSpPr/>
          <p:nvPr/>
        </p:nvSpPr>
        <p:spPr>
          <a:xfrm>
            <a:off x="324000" y="1268280"/>
            <a:ext cx="7127640" cy="4967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сегодня я узнал…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было интересно…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было трудно…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я выполнял задания…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я понял, что…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я научился…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у меня получилось 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меня удивило…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урок дал мне для жизни…</a:t>
            </a:r>
            <a:endParaRPr lang="ru-RU" sz="3200" strike="noStrike" spc="-1" dirty="0">
              <a:solidFill>
                <a:srgbClr val="000000"/>
              </a:solidFill>
            </a:endParaRPr>
          </a:p>
          <a:p>
            <a:pPr defTabSz="914400">
              <a:lnSpc>
                <a:spcPct val="100000"/>
              </a:lnSpc>
            </a:pPr>
            <a:r>
              <a:rPr lang="ru-RU" sz="3200" strike="noStrike" spc="-1" dirty="0">
                <a:solidFill>
                  <a:schemeClr val="dk1"/>
                </a:solidFill>
              </a:rPr>
              <a:t>мне захотелось…</a:t>
            </a:r>
            <a:endParaRPr lang="ru-RU" sz="3200" strike="noStrike" spc="-1" dirty="0">
              <a:solidFill>
                <a:srgbClr val="000000"/>
              </a:solidFill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63C8CABF-77A2-48FF-87E3-BB9AAF1DA1F7}" type="slidenum">
              <a:rPr/>
              <a:t>12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C83FE-C212-5346-8BAF-D1BE0B4B3713}"/>
              </a:ext>
            </a:extLst>
          </p:cNvPr>
          <p:cNvSpPr txBox="1"/>
          <p:nvPr/>
        </p:nvSpPr>
        <p:spPr>
          <a:xfrm>
            <a:off x="324000" y="43922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рефлексия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00280" y="19620"/>
            <a:ext cx="754344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ru-RU" sz="5400" b="0" strike="noStrike" cap="all" spc="-1" dirty="0">
                <a:solidFill>
                  <a:schemeClr val="lt1"/>
                </a:solidFill>
                <a:latin typeface="Impact"/>
              </a:rPr>
              <a:t>Домашнее задание</a:t>
            </a:r>
            <a:endParaRPr lang="ru-RU" sz="5400" b="0" strike="noStrike" spc="-1" dirty="0">
              <a:solidFill>
                <a:schemeClr val="dk1"/>
              </a:solidFill>
              <a:latin typeface="Times New Roman"/>
            </a:endParaRPr>
          </a:p>
        </p:txBody>
      </p:sp>
      <p:pic>
        <p:nvPicPr>
          <p:cNvPr id="157" name="Picture 6" descr="nature6"/>
          <p:cNvPicPr/>
          <p:nvPr/>
        </p:nvPicPr>
        <p:blipFill>
          <a:blip r:embed="rId2"/>
          <a:stretch/>
        </p:blipFill>
        <p:spPr>
          <a:xfrm>
            <a:off x="5803405" y="837000"/>
            <a:ext cx="3089880" cy="2592000"/>
          </a:xfrm>
          <a:prstGeom prst="rect">
            <a:avLst/>
          </a:prstGeom>
          <a:ln w="9525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A7B29BBE-7C44-49CE-B999-C4BD6E6837D2}" type="slidenum">
              <a:rPr/>
              <a:t>13</a:t>
            </a:fld>
            <a:endParaRPr/>
          </a:p>
        </p:txBody>
      </p:sp>
      <p:graphicFrame>
        <p:nvGraphicFramePr>
          <p:cNvPr id="25" name="Схема 24">
            <a:extLst>
              <a:ext uri="{FF2B5EF4-FFF2-40B4-BE49-F238E27FC236}">
                <a16:creationId xmlns:a16="http://schemas.microsoft.com/office/drawing/2014/main" id="{1292C7A9-568A-7EA4-291D-325EFB1E8C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9535469"/>
              </p:ext>
            </p:extLst>
          </p:nvPr>
        </p:nvGraphicFramePr>
        <p:xfrm>
          <a:off x="68424" y="908999"/>
          <a:ext cx="8058539" cy="4866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FDB17371-60C1-0775-78FC-940785E1EA96}"/>
              </a:ext>
            </a:extLst>
          </p:cNvPr>
          <p:cNvSpPr txBox="1"/>
          <p:nvPr/>
        </p:nvSpPr>
        <p:spPr>
          <a:xfrm>
            <a:off x="363893" y="614615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Обсуждение домашнего задания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694183-0792-36FC-FB0C-809FCB9D851D}"/>
              </a:ext>
            </a:extLst>
          </p:cNvPr>
          <p:cNvSpPr txBox="1"/>
          <p:nvPr/>
        </p:nvSpPr>
        <p:spPr>
          <a:xfrm>
            <a:off x="625151" y="3429000"/>
            <a:ext cx="755779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Учитель предлагает  выбрать  дифференцированное домашнее задание: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1)	Базовый уровень: </a:t>
            </a:r>
          </a:p>
          <a:p>
            <a:r>
              <a:rPr lang="ru-RU" dirty="0"/>
              <a:t>А) параграф.</a:t>
            </a:r>
          </a:p>
          <a:p>
            <a:r>
              <a:rPr lang="ru-RU" dirty="0"/>
              <a:t>Б) схематичные записи в тетради</a:t>
            </a:r>
          </a:p>
          <a:p>
            <a:endParaRPr lang="ru-RU" dirty="0"/>
          </a:p>
          <a:p>
            <a:r>
              <a:rPr lang="ru-RU" dirty="0"/>
              <a:t>2)	Повышенный уровень:</a:t>
            </a:r>
          </a:p>
          <a:p>
            <a:r>
              <a:rPr lang="ru-RU" dirty="0"/>
              <a:t>Написать мини –сочинение: «Глоток чистого воздуха»</a:t>
            </a:r>
          </a:p>
          <a:p>
            <a:endParaRPr lang="ru-RU" dirty="0"/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0B5E4705-9649-6B5C-FD72-61F45206E2AF}"/>
              </a:ext>
            </a:extLst>
          </p:cNvPr>
          <p:cNvSpPr txBox="1">
            <a:spLocks/>
          </p:cNvSpPr>
          <p:nvPr/>
        </p:nvSpPr>
        <p:spPr>
          <a:xfrm>
            <a:off x="800280" y="19620"/>
            <a:ext cx="754344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5400" cap="all" spc="-1">
                <a:solidFill>
                  <a:schemeClr val="lt1"/>
                </a:solidFill>
                <a:latin typeface="Impact"/>
              </a:rPr>
              <a:t>Домашнее задание</a:t>
            </a:r>
            <a:endParaRPr lang="ru-RU" sz="5400" spc="-1" dirty="0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CD3691AF-0572-6904-1A58-161F9B419A5D}"/>
              </a:ext>
            </a:extLst>
          </p:cNvPr>
          <p:cNvSpPr txBox="1">
            <a:spLocks/>
          </p:cNvSpPr>
          <p:nvPr/>
        </p:nvSpPr>
        <p:spPr>
          <a:xfrm>
            <a:off x="8244360" y="638136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ru-RU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ru-RU" sz="2400" b="0" strike="noStrike" kern="1200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90BA57-3434-4D13-8ED9-46DA19B68643}" type="slidenum">
              <a:rPr lang="ru-RU" smtClean="0"/>
              <a:pPr/>
              <a:t>14</a:t>
            </a:fld>
            <a:endParaRPr lang="ru-RU" dirty="0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68228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7379BD-E53A-5D7B-CC21-9E09A5DFF3AF}"/>
              </a:ext>
            </a:extLst>
          </p:cNvPr>
          <p:cNvSpPr txBox="1"/>
          <p:nvPr/>
        </p:nvSpPr>
        <p:spPr>
          <a:xfrm>
            <a:off x="783771" y="432327"/>
            <a:ext cx="7772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ru-RU" b="1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урока</a:t>
            </a: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l">
              <a:buFontTx/>
              <a:buChar char="-"/>
            </a:pPr>
            <a:r>
              <a:rPr lang="ru-RU" b="0" i="0" dirty="0">
                <a:solidFill>
                  <a:srgbClr val="01010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представление об образовании атмосферных осадков и роли их в жизни планеты Земля.</a:t>
            </a:r>
          </a:p>
          <a:p>
            <a:pPr marL="285750" indent="-285750" algn="l">
              <a:buFontTx/>
              <a:buChar char="-"/>
            </a:pPr>
            <a:endParaRPr lang="ru-RU" dirty="0">
              <a:solidFill>
                <a:srgbClr val="010101"/>
              </a:solidFill>
              <a:latin typeface="Roboto" panose="02000000000000000000" pitchFamily="2" charset="0"/>
            </a:endParaRPr>
          </a:p>
          <a:p>
            <a:pPr algn="just">
              <a:buNone/>
            </a:pPr>
            <a:r>
              <a:rPr lang="ru-RU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Задачи: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образовательные – углубить знания об атмосфере, значение атмосферы для природы Земли;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развивающие – умение самостоятельно ставить цели, анализировать, делать выводы;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воспитательные –развивать умение работать в парах, в группе, давать оценку работы товарищей и самооценку.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Тип урока: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комбинированный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>
              <a:buNone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Методы: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объяснительно-иллюстративный, репродуктивный, частично поисковый, проблемного изложения.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just"/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Формы организации работы: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фронтальная работа, индивидуальная работа, работа в паре, в группе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ru-RU" b="0" i="0" dirty="0">
              <a:solidFill>
                <a:srgbClr val="010101"/>
              </a:solidFill>
              <a:effectLst/>
              <a:latin typeface="Roboto" panose="02000000000000000000" pitchFamily="2" charset="0"/>
            </a:endParaRPr>
          </a:p>
          <a:p>
            <a:pPr marL="285750" indent="-285750" algn="l">
              <a:buFontTx/>
              <a:buChar char="-"/>
            </a:pPr>
            <a:endParaRPr lang="ru-RU" dirty="0">
              <a:solidFill>
                <a:srgbClr val="010101"/>
              </a:solidFill>
              <a:latin typeface="Roboto" panose="02000000000000000000" pitchFamily="2" charset="0"/>
            </a:endParaRPr>
          </a:p>
          <a:p>
            <a:pPr marL="285750" indent="-285750" algn="l">
              <a:buFontTx/>
              <a:buChar char="-"/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УМК: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«Полярная звезда»</a:t>
            </a: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А. И. Алексеев, В. В. Николина, Е. К. Липкина. География. 5 – 6 классы</a:t>
            </a:r>
            <a:endParaRPr lang="ru-RU" b="0" i="0" dirty="0">
              <a:solidFill>
                <a:srgbClr val="010101"/>
              </a:solidFill>
              <a:effectLst/>
              <a:latin typeface="Roboto" panose="02000000000000000000" pitchFamily="2" charset="0"/>
            </a:endParaRPr>
          </a:p>
        </p:txBody>
      </p:sp>
      <p:sp>
        <p:nvSpPr>
          <p:cNvPr id="4" name="PlaceHolder 1">
            <a:extLst>
              <a:ext uri="{FF2B5EF4-FFF2-40B4-BE49-F238E27FC236}">
                <a16:creationId xmlns:a16="http://schemas.microsoft.com/office/drawing/2014/main" id="{CAC392F7-32BE-BFE4-70FC-D608B73AA7E6}"/>
              </a:ext>
            </a:extLst>
          </p:cNvPr>
          <p:cNvSpPr txBox="1">
            <a:spLocks/>
          </p:cNvSpPr>
          <p:nvPr/>
        </p:nvSpPr>
        <p:spPr>
          <a:xfrm>
            <a:off x="8244360" y="638136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ru-RU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ru-RU" sz="2400" b="0" strike="noStrike" kern="1200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90BA57-3434-4D13-8ED9-46DA19B68643}" type="slidenum">
              <a:rPr lang="ru-RU" smtClean="0"/>
              <a:pPr/>
              <a:t>2</a:t>
            </a:fld>
            <a:endParaRPr lang="ru-RU" dirty="0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120231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8813138-5631-F5BF-EA92-700A0C062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98904"/>
              </p:ext>
            </p:extLst>
          </p:nvPr>
        </p:nvGraphicFramePr>
        <p:xfrm>
          <a:off x="205273" y="617568"/>
          <a:ext cx="8733453" cy="5174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0952">
                  <a:extLst>
                    <a:ext uri="{9D8B030D-6E8A-4147-A177-3AD203B41FA5}">
                      <a16:colId xmlns:a16="http://schemas.microsoft.com/office/drawing/2014/main" val="3979252447"/>
                    </a:ext>
                  </a:extLst>
                </a:gridCol>
                <a:gridCol w="3581153">
                  <a:extLst>
                    <a:ext uri="{9D8B030D-6E8A-4147-A177-3AD203B41FA5}">
                      <a16:colId xmlns:a16="http://schemas.microsoft.com/office/drawing/2014/main" val="2945834047"/>
                    </a:ext>
                  </a:extLst>
                </a:gridCol>
                <a:gridCol w="2911348">
                  <a:extLst>
                    <a:ext uri="{9D8B030D-6E8A-4147-A177-3AD203B41FA5}">
                      <a16:colId xmlns:a16="http://schemas.microsoft.com/office/drawing/2014/main" val="17687541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Личностные 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Метапредметные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Предметные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0" marB="0"/>
                </a:tc>
                <a:extLst>
                  <a:ext uri="{0D108BD9-81ED-4DB2-BD59-A6C34878D82A}">
                    <a16:rowId xmlns:a16="http://schemas.microsoft.com/office/drawing/2014/main" val="2999041996"/>
                  </a:ext>
                </a:extLst>
              </a:tr>
              <a:tr h="3837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-применять правила делового сотрудничества: сравнивать разные точки зрения; считаться с мнением другого человека;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проявлять  терпение и доброжелательность в дискуссии, доверие к собеседнику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 проявлять  творческое отношение к процессу обучения.</a:t>
                      </a:r>
                      <a:endParaRPr lang="ru-RU" sz="105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u="sng" dirty="0">
                          <a:effectLst/>
                          <a:latin typeface="+mn-lt"/>
                        </a:rPr>
                        <a:t>Познавательные: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  -  - структурировать знания о строении атмосферы;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делать выводы о значении атмосферы для жизни на Земле;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понимать смысл выражения «тропосфера – кухня погоды».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 Уметь  прогнозировать ситуацию.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u="sng" dirty="0">
                          <a:effectLst/>
                          <a:latin typeface="+mn-lt"/>
                        </a:rPr>
                        <a:t>знаково- символические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: - составить модель «Прогноз погоды», диаграмму «Состав воздуха», Кластер «Источники загрязнения атмосферы»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u="sng" dirty="0">
                          <a:effectLst/>
                          <a:latin typeface="+mn-lt"/>
                        </a:rPr>
                        <a:t>- Коммуникативные: </a:t>
                      </a:r>
                      <a:endParaRPr lang="ru-RU" sz="105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формировать навыки учебного сотрудничества в ходе индивидуальной и групповой работы;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 развивать умение точно выражать свои мысли.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u="sng" dirty="0">
                          <a:effectLst/>
                          <a:latin typeface="+mn-lt"/>
                        </a:rPr>
                        <a:t>Регулятивные:</a:t>
                      </a:r>
                      <a:endParaRPr lang="ru-RU" sz="1050" dirty="0">
                        <a:effectLst/>
                        <a:latin typeface="+mn-lt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u="none" dirty="0">
                          <a:effectLst/>
                          <a:latin typeface="+mn-lt"/>
                        </a:rPr>
                        <a:t>- </a:t>
                      </a:r>
                      <a:r>
                        <a:rPr lang="ru-RU" sz="1050" dirty="0">
                          <a:effectLst/>
                          <a:latin typeface="+mn-lt"/>
                        </a:rPr>
                        <a:t>самостоятельно выделять и формулировать познавательную цель, искать и выделять необходимую информацию;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давать оценку и самооценку учебной деятельности.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уметь выполнять учебное задание в соответствии с целью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выделять существенные признаки строения атмосферы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приводить доказательства  значения и влияния атмосферных осадков на жизнь на Земле.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-  анализировать и оценивать последствия загрязнение атмосферы.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1050" dirty="0">
                          <a:effectLst/>
                          <a:latin typeface="+mn-lt"/>
                        </a:rPr>
                        <a:t> </a:t>
                      </a:r>
                      <a:endParaRPr lang="ru-RU" sz="10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27" marR="52827" marT="0" marB="0"/>
                </a:tc>
                <a:extLst>
                  <a:ext uri="{0D108BD9-81ED-4DB2-BD59-A6C34878D82A}">
                    <a16:rowId xmlns:a16="http://schemas.microsoft.com/office/drawing/2014/main" val="4139447193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FBB333D-55B7-F492-3FE4-2B628D2EC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517" y="16036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Планируемые  результаты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PlaceHolder 1">
            <a:extLst>
              <a:ext uri="{FF2B5EF4-FFF2-40B4-BE49-F238E27FC236}">
                <a16:creationId xmlns:a16="http://schemas.microsoft.com/office/drawing/2014/main" id="{60A5FB58-BD8B-6585-0BCF-7E6E7D776C2C}"/>
              </a:ext>
            </a:extLst>
          </p:cNvPr>
          <p:cNvSpPr txBox="1">
            <a:spLocks/>
          </p:cNvSpPr>
          <p:nvPr/>
        </p:nvSpPr>
        <p:spPr>
          <a:xfrm>
            <a:off x="8244360" y="638136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defPPr>
              <a:defRPr lang="ru-RU"/>
            </a:defPPr>
            <a:lvl1pPr marL="0" indent="0" algn="r" defTabSz="914400" rtl="0" eaLnBrk="1" latinLnBrk="0" hangingPunct="1">
              <a:lnSpc>
                <a:spcPct val="100000"/>
              </a:lnSpc>
              <a:buNone/>
              <a:defRPr lang="ru-RU" sz="2400" b="0" strike="noStrike" kern="1200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90BA57-3434-4D13-8ED9-46DA19B68643}" type="slidenum">
              <a:rPr lang="ru-RU" smtClean="0"/>
              <a:pPr/>
              <a:t>3</a:t>
            </a:fld>
            <a:endParaRPr lang="ru-RU" dirty="0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408069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/>
          <p:nvPr/>
        </p:nvPicPr>
        <p:blipFill>
          <a:blip r:embed="rId2"/>
          <a:stretch/>
        </p:blipFill>
        <p:spPr>
          <a:xfrm>
            <a:off x="681135" y="1905120"/>
            <a:ext cx="4066920" cy="3047760"/>
          </a:xfrm>
          <a:prstGeom prst="rect">
            <a:avLst/>
          </a:prstGeom>
          <a:ln w="0">
            <a:noFill/>
          </a:ln>
        </p:spPr>
      </p:pic>
      <p:sp>
        <p:nvSpPr>
          <p:cNvPr id="106" name="TextBox 105"/>
          <p:cNvSpPr txBox="1"/>
          <p:nvPr/>
        </p:nvSpPr>
        <p:spPr>
          <a:xfrm>
            <a:off x="2631234" y="5239980"/>
            <a:ext cx="5684618" cy="12600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ru-RU" sz="40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Урок!</a:t>
            </a:r>
          </a:p>
        </p:txBody>
      </p:sp>
      <p:sp>
        <p:nvSpPr>
          <p:cNvPr id="2" name="PlaceHolder 1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A350796F-B441-44F3-B6A9-B2103C67BAE0}" type="slidenum">
              <a:rPr/>
              <a:t>4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63B8EE-E7E8-A1A3-47A1-D2A52CE3BE63}"/>
              </a:ext>
            </a:extLst>
          </p:cNvPr>
          <p:cNvSpPr txBox="1"/>
          <p:nvPr/>
        </p:nvSpPr>
        <p:spPr>
          <a:xfrm>
            <a:off x="681135" y="3580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Мотивация (организационный момент)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4C63A60-56EE-1661-492B-40C40CBADB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916015"/>
              </p:ext>
            </p:extLst>
          </p:nvPr>
        </p:nvGraphicFramePr>
        <p:xfrm>
          <a:off x="4865437" y="542686"/>
          <a:ext cx="4066919" cy="18059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6919">
                  <a:extLst>
                    <a:ext uri="{9D8B030D-6E8A-4147-A177-3AD203B41FA5}">
                      <a16:colId xmlns:a16="http://schemas.microsoft.com/office/drawing/2014/main" val="2720020763"/>
                    </a:ext>
                  </a:extLst>
                </a:gridCol>
              </a:tblGrid>
              <a:tr h="180597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ru-RU" sz="2000" dirty="0">
                          <a:effectLst/>
                        </a:rPr>
                        <a:t>Учитель проверяет, насколько комфортно чувствуют себя ученики, готовность рабочего места, создает ситуацию успеха,  задает деловой ритм.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7191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Прямая соединительная линия 1"/>
          <p:cNvCxnSpPr/>
          <p:nvPr/>
        </p:nvCxnSpPr>
        <p:spPr>
          <a:xfrm>
            <a:off x="1683720" y="8322120"/>
            <a:ext cx="45756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cxnSp>
        <p:nvCxnSpPr>
          <p:cNvPr id="102" name="Прямая соединительная линия 2"/>
          <p:cNvCxnSpPr/>
          <p:nvPr/>
        </p:nvCxnSpPr>
        <p:spPr>
          <a:xfrm>
            <a:off x="2049480" y="7057800"/>
            <a:ext cx="305280" cy="360"/>
          </a:xfrm>
          <a:prstGeom prst="straightConnector1">
            <a:avLst/>
          </a:prstGeom>
          <a:ln w="9525">
            <a:solidFill>
              <a:srgbClr val="000000"/>
            </a:solidFill>
            <a:round/>
          </a:ln>
        </p:spPr>
      </p:cxnSp>
      <p:sp>
        <p:nvSpPr>
          <p:cNvPr id="103" name="Rectangle 3"/>
          <p:cNvSpPr/>
          <p:nvPr/>
        </p:nvSpPr>
        <p:spPr>
          <a:xfrm>
            <a:off x="363895" y="1533926"/>
            <a:ext cx="7933067" cy="4062651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numCol="1" spcCol="0" anchor="ctr">
            <a:spAutoFit/>
          </a:bodyPr>
          <a:lstStyle/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  <a:tabLst>
                <a:tab pos="15228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Что такое Атмосфера? (Витя-неусидчивый мальчик за первой партой)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  <a:tabLst>
                <a:tab pos="15228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Каково значение Атмосферы? (Катя-подняла руку раньше всех)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  <a:tabLst>
                <a:tab pos="15228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Если относительная влажность воздуха 100%, то такой воз­дух называют...(ответил отличник класса)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  <a:tabLst>
                <a:tab pos="15228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Различают несколько видов облаков: кучевые, перистые и…(Дима-опоздавший на урок после столовой)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  <a:tabLst>
                <a:tab pos="15228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Самые высокие облака? (Таня-читает много научной лит-</a:t>
            </a:r>
            <a:r>
              <a:rPr lang="ru-RU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ру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  <a:tabLst>
                <a:tab pos="152280" algn="l"/>
              </a:tabLst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Главная причина образования облаков? (Женя тянет руку, но очень стесняется)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marL="457200" indent="-457200" defTabSz="914400">
              <a:lnSpc>
                <a:spcPct val="100000"/>
              </a:lnSpc>
              <a:buClr>
                <a:srgbClr val="000000"/>
              </a:buClr>
              <a:buFont typeface="Impact"/>
              <a:buAutoNum type="arabicPeriod"/>
              <a:tabLst>
                <a:tab pos="152280" algn="l"/>
              </a:tabLst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А что такое осадки? (вопрос всему классу) </a:t>
            </a:r>
            <a:r>
              <a:rPr lang="ru-RU" sz="2000" b="0" strike="noStrike" spc="-1" dirty="0">
                <a:solidFill>
                  <a:schemeClr val="dk1"/>
                </a:solidFill>
                <a:latin typeface="Times New Roman"/>
                <a:ea typeface="Times New Roman"/>
              </a:rPr>
              <a:t>	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pos="15228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  <a:tabLst>
                <a:tab pos="152280" algn="l"/>
              </a:tabLst>
            </a:pPr>
            <a:endParaRPr lang="ru-RU" sz="18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4" name="TextBox 6"/>
          <p:cNvSpPr/>
          <p:nvPr/>
        </p:nvSpPr>
        <p:spPr>
          <a:xfrm>
            <a:off x="1259640" y="22320"/>
            <a:ext cx="583236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chemeClr val="lt1"/>
                </a:solidFill>
                <a:latin typeface="Times New Roman"/>
              </a:rPr>
              <a:t>Географический опрос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strike="noStrike" spc="-1">
                <a:solidFill>
                  <a:srgbClr val="0070C0"/>
                </a:solidFill>
                <a:latin typeface="Times New Roman"/>
              </a:rPr>
              <a:t>(Повторение пройденных тем)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  <a:p>
            <a:pPr defTabSz="914400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9DB442CB-679D-4D36-AD1B-67FD3D846900}" type="slidenum">
              <a:rPr/>
              <a:t>5</a:t>
            </a:fld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6CC8C1-0B89-88A4-A342-A80467BB92D4}"/>
              </a:ext>
            </a:extLst>
          </p:cNvPr>
          <p:cNvSpPr txBox="1"/>
          <p:nvPr/>
        </p:nvSpPr>
        <p:spPr>
          <a:xfrm>
            <a:off x="270588" y="753913"/>
            <a:ext cx="5421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Входной контроль (проверка домашнего задания), актуализация пройденного материала.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78D86B-2E59-00D4-5637-15C5A88F829F}"/>
              </a:ext>
            </a:extLst>
          </p:cNvPr>
          <p:cNvSpPr txBox="1"/>
          <p:nvPr/>
        </p:nvSpPr>
        <p:spPr>
          <a:xfrm>
            <a:off x="363895" y="6035907"/>
            <a:ext cx="4572000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Что вам  известно по данной теме из курса географии 6 класса и личного опыта? 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ldNum" idx="34"/>
          </p:nvPr>
        </p:nvSpPr>
        <p:spPr>
          <a:xfrm>
            <a:off x="8244360" y="638136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C90BA57-3434-4D13-8ED9-46DA19B68643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6</a:t>
            </a:fld>
            <a:endParaRPr lang="ru-RU" sz="2400" b="0" strike="noStrike" spc="-1" dirty="0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08" name="AutoShape 5"/>
          <p:cNvSpPr/>
          <p:nvPr/>
        </p:nvSpPr>
        <p:spPr>
          <a:xfrm>
            <a:off x="395100" y="933870"/>
            <a:ext cx="8353080" cy="1195200"/>
          </a:xfrm>
          <a:prstGeom prst="wedgeRoundRectCallout">
            <a:avLst>
              <a:gd name="adj1" fmla="val -52185"/>
              <a:gd name="adj2" fmla="val 70981"/>
              <a:gd name="adj3" fmla="val 16667"/>
            </a:avLst>
          </a:prstGeom>
          <a:gradFill rotWithShape="0">
            <a:gsLst>
              <a:gs pos="0">
                <a:srgbClr val="0000FF"/>
              </a:gs>
              <a:gs pos="100000">
                <a:srgbClr val="000076"/>
              </a:gs>
            </a:gsLst>
            <a:path path="rect">
              <a:fillToRect l="100000" b="100000"/>
            </a:path>
          </a:gradFill>
          <a:ln w="25400">
            <a:solidFill>
              <a:srgbClr val="FFFF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FFFF00"/>
                </a:solidFill>
                <a:latin typeface="Times New Roman"/>
              </a:rPr>
              <a:t>Вода в жидком или твёрдом виде, выпадающая из облаков или выделяющаяся из воздуха на охлаждённых поверхностях, называется атмосферными осадками.</a:t>
            </a: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graphicFrame>
        <p:nvGraphicFramePr>
          <p:cNvPr id="3" name="Diagram1"/>
          <p:cNvGraphicFramePr/>
          <p:nvPr>
            <p:extLst>
              <p:ext uri="{D42A27DB-BD31-4B8C-83A1-F6EECF244321}">
                <p14:modId xmlns:p14="http://schemas.microsoft.com/office/powerpoint/2010/main" val="535526114"/>
              </p:ext>
            </p:extLst>
          </p:nvPr>
        </p:nvGraphicFramePr>
        <p:xfrm>
          <a:off x="361" y="2465166"/>
          <a:ext cx="453600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792710656"/>
              </p:ext>
            </p:extLst>
          </p:nvPr>
        </p:nvGraphicFramePr>
        <p:xfrm>
          <a:off x="4728938" y="2465166"/>
          <a:ext cx="4536000" cy="4063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8" descr="tu4a">
            <a:extLst>
              <a:ext uri="{FF2B5EF4-FFF2-40B4-BE49-F238E27FC236}">
                <a16:creationId xmlns:a16="http://schemas.microsoft.com/office/drawing/2014/main" id="{4757FF6D-F16D-413B-9E6A-0CF6A7765C9F}"/>
              </a:ext>
            </a:extLst>
          </p:cNvPr>
          <p:cNvPicPr/>
          <p:nvPr/>
        </p:nvPicPr>
        <p:blipFill>
          <a:blip r:embed="rId12"/>
          <a:stretch/>
        </p:blipFill>
        <p:spPr>
          <a:xfrm>
            <a:off x="3204180" y="1531470"/>
            <a:ext cx="2734920" cy="2088720"/>
          </a:xfrm>
          <a:prstGeom prst="rect">
            <a:avLst/>
          </a:prstGeom>
          <a:ln w="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29692-F7B4-FFE6-CB25-07D4F7C6C489}"/>
              </a:ext>
            </a:extLst>
          </p:cNvPr>
          <p:cNvSpPr txBox="1"/>
          <p:nvPr/>
        </p:nvSpPr>
        <p:spPr>
          <a:xfrm>
            <a:off x="395100" y="413108"/>
            <a:ext cx="4632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Первичное усвоение знаний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2"/>
          <p:cNvSpPr>
            <a:spLocks noGrp="1"/>
          </p:cNvSpPr>
          <p:nvPr>
            <p:ph type="sldNum" idx="37"/>
          </p:nvPr>
        </p:nvSpPr>
        <p:spPr>
          <a:xfrm>
            <a:off x="8172360" y="637200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9F3E945-C6D7-40FE-8393-3F598177DAC0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7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134" name="Содержимое 2"/>
          <p:cNvSpPr/>
          <p:nvPr/>
        </p:nvSpPr>
        <p:spPr>
          <a:xfrm>
            <a:off x="1027323" y="1610280"/>
            <a:ext cx="3096000" cy="2347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 fontScale="97881"/>
          </a:bodyPr>
          <a:lstStyle/>
          <a:p>
            <a:pPr defTabSz="91440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endParaRPr lang="ru-RU" sz="20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92B16A-E508-5C90-2639-16F7E81BA6D2}"/>
              </a:ext>
            </a:extLst>
          </p:cNvPr>
          <p:cNvSpPr txBox="1"/>
          <p:nvPr/>
        </p:nvSpPr>
        <p:spPr>
          <a:xfrm>
            <a:off x="452535" y="1554401"/>
            <a:ext cx="473062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/>
              <a:t>Ученик,  заранее выполнявший  индивидуальное домашнее задание,  представляет   сообщение  «Этапы эволюции атмосферы на Земле» сопровождая его небольшой презентацией.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/>
              <a:t>Остальные дети  прослушав, отвечают  на    вопросы: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r>
              <a:rPr lang="ru-RU" dirty="0"/>
              <a:t>- Как возникают осадки на нашей планете?</a:t>
            </a:r>
          </a:p>
          <a:p>
            <a:r>
              <a:rPr lang="ru-RU" dirty="0"/>
              <a:t>- Какие ассоциации возникли при рассказе о видах осадков и погоде?</a:t>
            </a:r>
          </a:p>
          <a:p>
            <a:endParaRPr lang="ru-RU" dirty="0"/>
          </a:p>
          <a:p>
            <a:r>
              <a:rPr lang="ru-RU" dirty="0"/>
              <a:t>-Сформулировать понятие осадки.</a:t>
            </a:r>
          </a:p>
          <a:p>
            <a:endParaRPr lang="ru-RU" dirty="0"/>
          </a:p>
        </p:txBody>
      </p:sp>
      <p:pic>
        <p:nvPicPr>
          <p:cNvPr id="5" name="Picture 5" descr="снежинка">
            <a:extLst>
              <a:ext uri="{FF2B5EF4-FFF2-40B4-BE49-F238E27FC236}">
                <a16:creationId xmlns:a16="http://schemas.microsoft.com/office/drawing/2014/main" id="{612D7CB0-3FE7-3039-B4D5-5903C163E8D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6221968" y="1707480"/>
            <a:ext cx="1647360" cy="1458720"/>
          </a:xfrm>
          <a:prstGeom prst="rect">
            <a:avLst/>
          </a:prstGeom>
          <a:ln w="0">
            <a:noFill/>
          </a:ln>
        </p:spPr>
      </p:pic>
      <p:pic>
        <p:nvPicPr>
          <p:cNvPr id="8" name="Picture 4" descr="образование дождя1">
            <a:extLst>
              <a:ext uri="{FF2B5EF4-FFF2-40B4-BE49-F238E27FC236}">
                <a16:creationId xmlns:a16="http://schemas.microsoft.com/office/drawing/2014/main" id="{F2C35EE6-5303-61F9-B632-EC3D1C2BB7DC}"/>
              </a:ext>
            </a:extLst>
          </p:cNvPr>
          <p:cNvPicPr/>
          <p:nvPr/>
        </p:nvPicPr>
        <p:blipFill>
          <a:blip r:embed="rId3"/>
          <a:srcRect l="38808" t="4999"/>
          <a:stretch/>
        </p:blipFill>
        <p:spPr>
          <a:xfrm>
            <a:off x="6221968" y="3691801"/>
            <a:ext cx="1730880" cy="1611000"/>
          </a:xfrm>
          <a:prstGeom prst="rect">
            <a:avLst/>
          </a:prstGeom>
          <a:ln w="0"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834B01-7F01-1685-D820-E00FCDB835DC}"/>
              </a:ext>
            </a:extLst>
          </p:cNvPr>
          <p:cNvSpPr txBox="1"/>
          <p:nvPr/>
        </p:nvSpPr>
        <p:spPr>
          <a:xfrm>
            <a:off x="685801" y="511214"/>
            <a:ext cx="4618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Актуализация новых знаний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2"/>
          <p:cNvSpPr>
            <a:spLocks noGrp="1"/>
          </p:cNvSpPr>
          <p:nvPr>
            <p:ph type="sldNum" idx="35"/>
          </p:nvPr>
        </p:nvSpPr>
        <p:spPr>
          <a:xfrm>
            <a:off x="8316360" y="6381360"/>
            <a:ext cx="761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0EDC4D0-4974-46AD-BCD2-0F75FE773ED3}" type="slidenum">
              <a:rPr lang="ru-RU" sz="24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8</a:t>
            </a:fld>
            <a:endParaRPr lang="ru-RU" sz="2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BEEAB4-D35C-9E15-8A85-368044152AE5}"/>
              </a:ext>
            </a:extLst>
          </p:cNvPr>
          <p:cNvSpPr txBox="1"/>
          <p:nvPr/>
        </p:nvSpPr>
        <p:spPr>
          <a:xfrm>
            <a:off x="217714" y="1397000"/>
            <a:ext cx="2612572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читель предлагает поработать в группах,  наработать материал по пунктам плана.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ABE18A26-22AC-D923-3C70-62C6C1C1D5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649801"/>
              </p:ext>
            </p:extLst>
          </p:nvPr>
        </p:nvGraphicFramePr>
        <p:xfrm>
          <a:off x="2830286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9A69DF7-CA01-6439-23A5-BD68999C374F}"/>
              </a:ext>
            </a:extLst>
          </p:cNvPr>
          <p:cNvSpPr txBox="1"/>
          <p:nvPr/>
        </p:nvSpPr>
        <p:spPr>
          <a:xfrm>
            <a:off x="762120" y="637439"/>
            <a:ext cx="46186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Первичное закрепление, самостоятельная работа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 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14D856-7724-294D-134F-840A5CA1C808}"/>
              </a:ext>
            </a:extLst>
          </p:cNvPr>
          <p:cNvSpPr txBox="1"/>
          <p:nvPr/>
        </p:nvSpPr>
        <p:spPr>
          <a:xfrm>
            <a:off x="217714" y="2856561"/>
            <a:ext cx="2441510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-Учитель раздает инструктивную карту  с общим содержанием  задания для каждой группы: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396CEB-7206-BC9B-F394-2BDD45DED8BF}"/>
              </a:ext>
            </a:extLst>
          </p:cNvPr>
          <p:cNvSpPr txBox="1"/>
          <p:nvPr/>
        </p:nvSpPr>
        <p:spPr>
          <a:xfrm>
            <a:off x="217714" y="4555682"/>
            <a:ext cx="2749421" cy="16648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Учитель предлагает продемонстрировать результат работы группы на доске, используя лист фиксации результатов.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98D2FA-1855-2A75-7218-9AB19F6E111C}"/>
              </a:ext>
            </a:extLst>
          </p:cNvPr>
          <p:cNvSpPr txBox="1"/>
          <p:nvPr/>
        </p:nvSpPr>
        <p:spPr>
          <a:xfrm>
            <a:off x="3071446" y="5486164"/>
            <a:ext cx="4585996" cy="7092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Учитель  просит зафиксировать в тетрадь эти результаты  другим группам.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67640" y="-99360"/>
            <a:ext cx="820224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100000"/>
              </a:lnSpc>
              <a:buNone/>
            </a:pPr>
            <a:r>
              <a:rPr lang="ru-RU" sz="3600" b="0" strike="noStrike" spc="-1">
                <a:solidFill>
                  <a:schemeClr val="dk1">
                    <a:lumMod val="85000"/>
                    <a:lumOff val="15000"/>
                  </a:schemeClr>
                </a:solidFill>
                <a:latin typeface="Impact"/>
              </a:rPr>
              <a:t>Причины, влияющие на количество выпадающих осадков</a:t>
            </a:r>
            <a:endParaRPr lang="ru-RU" sz="3600" b="0" strike="noStrike" spc="-1">
              <a:solidFill>
                <a:schemeClr val="dk1"/>
              </a:solidFill>
              <a:latin typeface="Times New Roman"/>
            </a:endParaRPr>
          </a:p>
        </p:txBody>
      </p:sp>
      <p:sp>
        <p:nvSpPr>
          <p:cNvPr id="145" name="Прямоугольник 3"/>
          <p:cNvSpPr/>
          <p:nvPr/>
        </p:nvSpPr>
        <p:spPr>
          <a:xfrm>
            <a:off x="4572000" y="4941000"/>
            <a:ext cx="45716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i="1" strike="noStrike" spc="-1">
                <a:solidFill>
                  <a:schemeClr val="dk1"/>
                </a:solidFill>
                <a:latin typeface="Times New Roman"/>
              </a:rPr>
              <a:t>2. Ветры, если ветры дуют с океана, они приносят осадки.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6" name="Прямоугольник 4"/>
          <p:cNvSpPr/>
          <p:nvPr/>
        </p:nvSpPr>
        <p:spPr>
          <a:xfrm>
            <a:off x="251640" y="4941000"/>
            <a:ext cx="4571640" cy="91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800" b="0" strike="noStrike" spc="-1">
                <a:solidFill>
                  <a:schemeClr val="dk1"/>
                </a:solidFill>
                <a:latin typeface="Times New Roman"/>
              </a:rPr>
              <a:t>1. </a:t>
            </a:r>
            <a:r>
              <a:rPr lang="ru-RU" sz="1800" b="0" i="1" strike="noStrike" spc="-1">
                <a:solidFill>
                  <a:schemeClr val="dk1"/>
                </a:solidFill>
                <a:latin typeface="Times New Roman"/>
              </a:rPr>
              <a:t>Близость океана, потому что основной поставщик влаги — вода, испа­ряющаяся с поверхности океана. </a:t>
            </a: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7" name="Picture 7" descr="Волны"/>
          <p:cNvPicPr/>
          <p:nvPr/>
        </p:nvPicPr>
        <p:blipFill>
          <a:blip r:embed="rId2"/>
          <a:stretch/>
        </p:blipFill>
        <p:spPr>
          <a:xfrm>
            <a:off x="2267640" y="1700640"/>
            <a:ext cx="4176000" cy="29851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421F1D91-51DF-4B98-84BD-14712F7FFAFC}" type="slidenum">
              <a:rPr/>
              <a:t>9</a:t>
            </a:fld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NewsPrint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</a:majorFont>
      <a:minorFont>
        <a:latin typeface="Times New Roman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37000"/>
                <a:lumMod val="88000"/>
              </a:schemeClr>
            </a:gs>
            <a:gs pos="100000">
              <a:schemeClr val="phClr">
                <a:tint val="53000"/>
                <a:shade val="100000"/>
                <a:lumMod val="79000"/>
              </a:schemeClr>
            </a:gs>
          </a:gsLst>
          <a:lin ang="5400000" scaled="1"/>
          <a:tileRect/>
        </a:gradFill>
        <a:gradFill>
          <a:gsLst>
            <a:gs pos="0">
              <a:schemeClr val="phClr">
                <a:tint val="83000"/>
                <a:shade val="10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lumMod val="93000"/>
              </a:schemeClr>
            </a:gs>
          </a:gsLst>
          <a:path path="circle">
            <a:fillToRect l="15000" t="15000" r="100000" b="100000"/>
          </a:path>
          <a:tileRect/>
        </a:gradFill>
      </a:fillStyleLst>
      <a:lnStyleLst>
        <a:ln w="15875" cap="flat" cmpd="sng" algn="ctr">
          <a:prstDash val="solid"/>
        </a:ln>
        <a:ln w="22225" cap="flat" cmpd="sng" algn="ctr">
          <a:prstDash val="solid"/>
        </a:ln>
        <a:ln w="34925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  <a:tileRect/>
        </a:gradFill>
        <a:blipFill rotWithShape="1">
          <a:blip xmlns:r="http://schemas.openxmlformats.org/officeDocument/2006/relationships" r:embed="rId1"/>
          <a:srcRect/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201</TotalTime>
  <Words>1015</Words>
  <Application>Microsoft Office PowerPoint</Application>
  <PresentationFormat>Экран (4:3)</PresentationFormat>
  <Paragraphs>156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14</vt:i4>
      </vt:variant>
    </vt:vector>
  </HeadingPairs>
  <TitlesOfParts>
    <vt:vector size="35" baseType="lpstr">
      <vt:lpstr>Arial</vt:lpstr>
      <vt:lpstr>Calibri</vt:lpstr>
      <vt:lpstr>Impact</vt:lpstr>
      <vt:lpstr>Open Sans</vt:lpstr>
      <vt:lpstr>Roboto</vt:lpstr>
      <vt:lpstr>Symbol</vt:lpstr>
      <vt:lpstr>Tempora LGC Uni</vt:lpstr>
      <vt:lpstr>Times New Roman</vt:lpstr>
      <vt:lpstr>Wingdings</vt:lpstr>
      <vt:lpstr>YS Text</vt:lpstr>
      <vt:lpstr>NewsPrint</vt:lpstr>
      <vt:lpstr>NewsPrint</vt:lpstr>
      <vt:lpstr>NewsPrint</vt:lpstr>
      <vt:lpstr>NewsPrint</vt:lpstr>
      <vt:lpstr>NewsPrint</vt:lpstr>
      <vt:lpstr>NewsPrint</vt:lpstr>
      <vt:lpstr>NewsPrint</vt:lpstr>
      <vt:lpstr>NewsPrint</vt:lpstr>
      <vt:lpstr>NewsPrint</vt:lpstr>
      <vt:lpstr>NewsPrint</vt:lpstr>
      <vt:lpstr>NewsPrint</vt:lpstr>
      <vt:lpstr>Атмосферные осадки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Причины, влияющие на количество выпадающих осадков</vt:lpstr>
      <vt:lpstr>Презентация PowerPoint</vt:lpstr>
      <vt:lpstr>Беда или благо?</vt:lpstr>
      <vt:lpstr>«Свободный микрофон»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Наталья Васильевна</dc:creator>
  <dc:description/>
  <cp:lastModifiedBy>Катюша</cp:lastModifiedBy>
  <cp:revision>27</cp:revision>
  <dcterms:created xsi:type="dcterms:W3CDTF">2016-10-14T08:12:19Z</dcterms:created>
  <dcterms:modified xsi:type="dcterms:W3CDTF">2025-04-17T19:14:04Z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13</vt:i4>
  </property>
</Properties>
</file>