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Повторение: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027492"/>
            <a:ext cx="8501122" cy="585789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ru-RU" b="1" dirty="0" smtClean="0">
                <a:solidFill>
                  <a:srgbClr val="002060"/>
                </a:solidFill>
              </a:rPr>
              <a:t>Что такое компьютерная графика?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b="1" dirty="0" smtClean="0">
                <a:solidFill>
                  <a:srgbClr val="0070C0"/>
                </a:solidFill>
              </a:rPr>
              <a:t>Какие  существуют виды компьютерной графики?</a:t>
            </a:r>
          </a:p>
          <a:p>
            <a:pPr marL="514350" indent="-514350">
              <a:buAutoNum type="arabicParenR"/>
            </a:pPr>
            <a:r>
              <a:rPr lang="ru-RU" b="1" dirty="0" smtClean="0">
                <a:solidFill>
                  <a:srgbClr val="002060"/>
                </a:solidFill>
              </a:rPr>
              <a:t>В чем отличие  растровой, векторной и фрактальной графики?</a:t>
            </a:r>
          </a:p>
          <a:p>
            <a:pPr marL="514350" indent="-514350">
              <a:buAutoNum type="arabicParenR"/>
            </a:pPr>
            <a:r>
              <a:rPr lang="ru-RU" b="1" dirty="0" smtClean="0">
                <a:solidFill>
                  <a:srgbClr val="0070C0"/>
                </a:solidFill>
              </a:rPr>
              <a:t>Что из себя представляет цветовая модель </a:t>
            </a:r>
            <a:r>
              <a:rPr lang="en-US" b="1" dirty="0" smtClean="0">
                <a:solidFill>
                  <a:srgbClr val="0070C0"/>
                </a:solidFill>
              </a:rPr>
              <a:t>RGB</a:t>
            </a:r>
            <a:r>
              <a:rPr lang="ru-RU" b="1" dirty="0" smtClean="0">
                <a:solidFill>
                  <a:srgbClr val="0070C0"/>
                </a:solidFill>
              </a:rPr>
              <a:t>?</a:t>
            </a:r>
          </a:p>
          <a:p>
            <a:pPr marL="514350" indent="-514350">
              <a:buAutoNum type="arabicParenR"/>
            </a:pPr>
            <a:r>
              <a:rPr lang="ru-RU" b="1" dirty="0" smtClean="0">
                <a:solidFill>
                  <a:srgbClr val="002060"/>
                </a:solidFill>
              </a:rPr>
              <a:t>С помощью каких программ создаются изображения на компьютере?</a:t>
            </a:r>
          </a:p>
          <a:p>
            <a:pPr marL="514350" indent="-514350">
              <a:buAutoNum type="arabicParenR"/>
            </a:pPr>
            <a:r>
              <a:rPr lang="ru-RU" b="1" dirty="0" smtClean="0">
                <a:solidFill>
                  <a:srgbClr val="0070C0"/>
                </a:solidFill>
              </a:rPr>
              <a:t>Как вычислить объем графического файла и число цветов в палите рисунка?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Определи тип изображения: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andreivasgar.ru/wp-content/uploads/2014/05/3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85860"/>
            <a:ext cx="2833674" cy="2833674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/>
        </p:nvGrpSpPr>
        <p:grpSpPr>
          <a:xfrm>
            <a:off x="714348" y="1357298"/>
            <a:ext cx="2714644" cy="2643206"/>
            <a:chOff x="857224" y="1142984"/>
            <a:chExt cx="2714644" cy="2643206"/>
          </a:xfrm>
        </p:grpSpPr>
        <p:pic>
          <p:nvPicPr>
            <p:cNvPr id="1030" name="Picture 6" descr="http://rerefat.ru/tw_files2/urls_1/54/d-53403/53403_html_m1e28daff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7224" y="1142984"/>
              <a:ext cx="1990347" cy="2643206"/>
            </a:xfrm>
            <a:prstGeom prst="rect">
              <a:avLst/>
            </a:prstGeom>
            <a:noFill/>
          </p:spPr>
        </p:pic>
        <p:sp>
          <p:nvSpPr>
            <p:cNvPr id="7" name="Овал 6"/>
            <p:cNvSpPr/>
            <p:nvPr/>
          </p:nvSpPr>
          <p:spPr>
            <a:xfrm>
              <a:off x="2214546" y="1214422"/>
              <a:ext cx="1357322" cy="135732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Дуга 8"/>
            <p:cNvSpPr/>
            <p:nvPr/>
          </p:nvSpPr>
          <p:spPr>
            <a:xfrm>
              <a:off x="2071670" y="1571612"/>
              <a:ext cx="1143008" cy="1214446"/>
            </a:xfrm>
            <a:prstGeom prst="arc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 rot="5400000" flipH="1" flipV="1">
              <a:off x="1928794" y="2214554"/>
              <a:ext cx="428628" cy="42862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2" name="Picture 8" descr="http://saimg-a.akamaihd.net/saatchi/336610/art/1740575/903703-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643314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Назови типы графических редакторов: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Picture 4" descr="http://player.myshared.ru/89282/data/images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1"/>
            <a:ext cx="3286148" cy="3751171"/>
          </a:xfrm>
          <a:prstGeom prst="rect">
            <a:avLst/>
          </a:prstGeom>
          <a:noFill/>
        </p:spPr>
      </p:pic>
      <p:pic>
        <p:nvPicPr>
          <p:cNvPr id="6" name="Picture 10" descr="http://player.myshared.ru/143166/data/images/img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571612"/>
            <a:ext cx="4766311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Выполни контрольную работу: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Picture 2" descr="http://www.lausd.net/Darby_EL/img/homework.jpg"/>
          <p:cNvPicPr>
            <a:picLocks noChangeAspect="1" noChangeArrowheads="1"/>
          </p:cNvPicPr>
          <p:nvPr/>
        </p:nvPicPr>
        <p:blipFill>
          <a:blip r:embed="rId2" cstate="print"/>
          <a:srcRect l="6734" t="19424" r="14140" b="21224"/>
          <a:stretch>
            <a:fillRect/>
          </a:stretch>
        </p:blipFill>
        <p:spPr bwMode="auto">
          <a:xfrm>
            <a:off x="571472" y="1928802"/>
            <a:ext cx="3357586" cy="33575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57620" y="171448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Критерии оценки:</a:t>
            </a:r>
          </a:p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0 - 5 баллов – «2»   </a:t>
            </a:r>
          </a:p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6 - 7  баллов – « 3»</a:t>
            </a:r>
          </a:p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 8 - 9 баллов – «4» </a:t>
            </a:r>
          </a:p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10 – 11 баллов  - «5»</a:t>
            </a:r>
            <a:endParaRPr lang="ru-RU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101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Повторение:</vt:lpstr>
      <vt:lpstr>Определи тип изображения:</vt:lpstr>
      <vt:lpstr>Назови типы графических редакторов:</vt:lpstr>
      <vt:lpstr>Выполни контрольную работу: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Повторение:</dc:title>
  <dc:creator>Екатерина Гигилошвили</dc:creator>
  <cp:lastModifiedBy>user</cp:lastModifiedBy>
  <cp:revision>15</cp:revision>
  <dcterms:modified xsi:type="dcterms:W3CDTF">2020-10-24T18:37:42Z</dcterms:modified>
</cp:coreProperties>
</file>