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271" r:id="rId3"/>
    <p:sldId id="276" r:id="rId4"/>
    <p:sldId id="266" r:id="rId5"/>
    <p:sldId id="256" r:id="rId6"/>
    <p:sldId id="257" r:id="rId7"/>
    <p:sldId id="259" r:id="rId8"/>
    <p:sldId id="277" r:id="rId9"/>
    <p:sldId id="262" r:id="rId10"/>
    <p:sldId id="258" r:id="rId11"/>
    <p:sldId id="260" r:id="rId12"/>
    <p:sldId id="264" r:id="rId13"/>
    <p:sldId id="265" r:id="rId14"/>
    <p:sldId id="261" r:id="rId15"/>
    <p:sldId id="273" r:id="rId16"/>
    <p:sldId id="278" r:id="rId17"/>
    <p:sldId id="275" r:id="rId18"/>
    <p:sldId id="279" r:id="rId19"/>
    <p:sldId id="268" r:id="rId20"/>
    <p:sldId id="27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8E5"/>
    <a:srgbClr val="FA36C7"/>
    <a:srgbClr val="4E42EE"/>
    <a:srgbClr val="8D42C6"/>
    <a:srgbClr val="80CA4E"/>
    <a:srgbClr val="EF6629"/>
    <a:srgbClr val="FFE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3A7BA-71A6-4DA2-9C7D-132C76ECD3B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0F64B-10B7-46D8-B800-F864DC71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3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0F64B-10B7-46D8-B800-F864DC712E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570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0F64B-10B7-46D8-B800-F864DC712E3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8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6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4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5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5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4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8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89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47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1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DD049-7BCB-4CAF-8569-3DEE557F672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9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0133"/>
          </a:xfrm>
          <a:prstGeom prst="rect">
            <a:avLst/>
          </a:prstGeom>
        </p:spPr>
      </p:pic>
      <p:pic>
        <p:nvPicPr>
          <p:cNvPr id="6152" name="Picture 8" descr="https://www.nicepng.com/png/full/250-2508900_burger-vector-png-graphic-free-download-hamburguesas-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446761"/>
            <a:ext cx="635000" cy="39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r2.mt.ru/r15/photo0F10/20768058821-0/jpg/bp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5420346"/>
            <a:ext cx="482599" cy="6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static.tildacdn.com/tild3366-3062-4135-b939-653838336566/4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54275" y="2396693"/>
            <a:ext cx="765430" cy="49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s://images.vfl.ru/ii_save/1534841385/cd9015fa/229764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9" y="3367673"/>
            <a:ext cx="442912" cy="50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s://emartu.in/grocerystore/admin/uploads/category/dairy-product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52" y="4387105"/>
            <a:ext cx="82334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https://i.ytimg.com/vi/I1MBvuBAheU/maxresdefaul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7" y="2297339"/>
            <a:ext cx="963613" cy="54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https://www.pinclipart.com/picdir/big/218-2181943_toast-rye-bread-breakfast-white-bread-clipar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7" y="2375278"/>
            <a:ext cx="773490" cy="46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" name="Picture 30" descr="https://cdn140.picsart.com/29892592710421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06" y="2375278"/>
            <a:ext cx="708025" cy="38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6" name="Picture 32" descr="https://i.pinimg.com/736x/35/0f/b6/350fb6ef6392d045bc264b1c2fc7dd29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2883706"/>
            <a:ext cx="651669" cy="47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8" name="Picture 34" descr="https://cdn3.vectorstock.com/i/1000x1000/67/27/cartoon-image-yogurt-vector-15676727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2"/>
          <a:stretch/>
        </p:blipFill>
        <p:spPr bwMode="auto">
          <a:xfrm>
            <a:off x="5034986" y="2375278"/>
            <a:ext cx="537555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0" name="Picture 36" descr="https://agro-russia.com/imgs/board/27/52027-3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6"/>
          <a:stretch/>
        </p:blipFill>
        <p:spPr bwMode="auto">
          <a:xfrm>
            <a:off x="4713287" y="2198395"/>
            <a:ext cx="764189" cy="10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2" name="Picture 38" descr="https://creazilla-store.fra1.digitaloceanspaces.com/cliparts/4495/banana-clipart-md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22492" y="2178030"/>
            <a:ext cx="594727" cy="59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4" name="Picture 40" descr="https://c.wallhere.com/photos/6b/20/1800x1001_px_fish_fishes_ocean_sea_sealife_underwater_water-1649601.jpg!d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45" y="4051870"/>
            <a:ext cx="817877" cy="45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98" t="9688" r="71613" b="11812"/>
          <a:stretch/>
        </p:blipFill>
        <p:spPr>
          <a:xfrm>
            <a:off x="9814997" y="2521328"/>
            <a:ext cx="410606" cy="1028700"/>
          </a:xfrm>
          <a:prstGeom prst="rect">
            <a:avLst/>
          </a:prstGeom>
        </p:spPr>
      </p:pic>
      <p:pic>
        <p:nvPicPr>
          <p:cNvPr id="6186" name="Picture 42" descr="https://avatars.mds.yandex.net/get-zen_doc/3141623/pub_5efa57379d343d627b466bff_5efc5cffd70c7529c1628a2a/scale_1200"/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0" t="11333" r="51139" b="9500"/>
          <a:stretch/>
        </p:blipFill>
        <p:spPr bwMode="auto">
          <a:xfrm>
            <a:off x="2198208" y="2897781"/>
            <a:ext cx="316523" cy="87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8" name="Picture 44" descr="https://i.ya-webdesign.com/images/pizza-clip-pasta-3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2643066"/>
            <a:ext cx="859793" cy="85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0" name="Picture 46" descr="https://www.clipartmax.com/png/full/140-1400369_oktoberfest-sausage-beer-clip-art-illustration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2756" y="2572066"/>
            <a:ext cx="809333" cy="5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2" name="Picture 48" descr="https://im0-tub-ru.yandex.net/i?id=47496d3bbdca347808ddff97ac715e6c&amp;n=1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66" y="2331122"/>
            <a:ext cx="788010" cy="5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4" name="Picture 50" descr="https://www.pngitem.com/pimgs/m/441-4411991_junk-food-sticker-emoji-pack-for-imessage-by.pn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114" y="2635170"/>
            <a:ext cx="701545" cy="50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9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61100" y="5352534"/>
            <a:ext cx="419100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5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75000" y="3975100"/>
            <a:ext cx="17526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83500" y="3975100"/>
            <a:ext cx="17526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27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75000" y="3923784"/>
            <a:ext cx="74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Ответ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02600" y="3917176"/>
            <a:ext cx="74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Ответ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74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61100" y="5352534"/>
            <a:ext cx="419100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5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90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0" y="6012934"/>
            <a:ext cx="459740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5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73800" y="5720834"/>
            <a:ext cx="441960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531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0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7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7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2247900"/>
            <a:ext cx="5334000" cy="36576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875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67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0" y="1495985"/>
            <a:ext cx="6476104" cy="3693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2273480"/>
            <a:ext cx="6476104" cy="3693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3050975"/>
            <a:ext cx="6476104" cy="3693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3828470"/>
            <a:ext cx="6476104" cy="3693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4605963"/>
            <a:ext cx="6476104" cy="3693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4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54" y="9891"/>
            <a:ext cx="1221625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74228" y="2420889"/>
            <a:ext cx="4752528" cy="30266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72747" y="3734255"/>
            <a:ext cx="864096" cy="1688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68921" y="3806263"/>
            <a:ext cx="671748" cy="772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92727" y="5447504"/>
            <a:ext cx="1224136" cy="14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12707" y="5589241"/>
            <a:ext cx="1619197" cy="14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51585" y="2780929"/>
            <a:ext cx="1441143" cy="1797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34923" y="2780928"/>
            <a:ext cx="1441143" cy="1797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23394" y="4578296"/>
            <a:ext cx="1697522" cy="14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916492" y="4578296"/>
            <a:ext cx="1697522" cy="14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41594" y="2851519"/>
            <a:ext cx="126112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124932" y="2851518"/>
            <a:ext cx="126112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068922" y="4720032"/>
            <a:ext cx="82863" cy="77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задержка 21"/>
          <p:cNvSpPr/>
          <p:nvPr/>
        </p:nvSpPr>
        <p:spPr>
          <a:xfrm rot="5400000">
            <a:off x="3027621" y="2994007"/>
            <a:ext cx="230672" cy="432048"/>
          </a:xfrm>
          <a:prstGeom prst="flowChartDelay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задержка 22"/>
          <p:cNvSpPr/>
          <p:nvPr/>
        </p:nvSpPr>
        <p:spPr>
          <a:xfrm rot="5400000">
            <a:off x="3469681" y="2994007"/>
            <a:ext cx="230672" cy="432048"/>
          </a:xfrm>
          <a:prstGeom prst="flowChartDelay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задержка 23"/>
          <p:cNvSpPr/>
          <p:nvPr/>
        </p:nvSpPr>
        <p:spPr>
          <a:xfrm rot="5400000">
            <a:off x="3915884" y="2988711"/>
            <a:ext cx="230672" cy="432048"/>
          </a:xfrm>
          <a:prstGeom prst="flowChartDelay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задержка 24"/>
          <p:cNvSpPr/>
          <p:nvPr/>
        </p:nvSpPr>
        <p:spPr>
          <a:xfrm rot="5400000">
            <a:off x="4357944" y="2988711"/>
            <a:ext cx="230672" cy="432048"/>
          </a:xfrm>
          <a:prstGeom prst="flowChartDelay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задержка 25"/>
          <p:cNvSpPr/>
          <p:nvPr/>
        </p:nvSpPr>
        <p:spPr>
          <a:xfrm rot="5400000">
            <a:off x="4797008" y="2988711"/>
            <a:ext cx="230672" cy="432048"/>
          </a:xfrm>
          <a:prstGeom prst="flowChartDelay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задержка 26"/>
          <p:cNvSpPr/>
          <p:nvPr/>
        </p:nvSpPr>
        <p:spPr>
          <a:xfrm rot="5400000">
            <a:off x="5239068" y="2988711"/>
            <a:ext cx="230672" cy="432048"/>
          </a:xfrm>
          <a:prstGeom prst="flowChartDelay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задержка 27"/>
          <p:cNvSpPr/>
          <p:nvPr/>
        </p:nvSpPr>
        <p:spPr>
          <a:xfrm rot="5400000">
            <a:off x="5649902" y="2988711"/>
            <a:ext cx="230672" cy="432048"/>
          </a:xfrm>
          <a:prstGeom prst="flowChartDelay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7024836" y="1067717"/>
            <a:ext cx="3308905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Если тебе все понравилось, было интересно и познавательно раскрась магазин яркими и веселыми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оттенками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42085" y="3699653"/>
            <a:ext cx="3287537" cy="203132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 если было трудно или возникли сложности, то можешь добавить темные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оттенки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7355181" y="2751303"/>
            <a:ext cx="2592288" cy="200881"/>
            <a:chOff x="5839519" y="2858247"/>
            <a:chExt cx="2592288" cy="200881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5839519" y="2858247"/>
              <a:ext cx="288032" cy="2008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300370" y="2858247"/>
              <a:ext cx="288032" cy="20088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761221" y="2858247"/>
              <a:ext cx="288032" cy="200881"/>
            </a:xfrm>
            <a:prstGeom prst="rect">
              <a:avLst/>
            </a:prstGeom>
            <a:solidFill>
              <a:srgbClr val="00F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222072" y="2858247"/>
              <a:ext cx="288032" cy="200881"/>
            </a:xfrm>
            <a:prstGeom prst="rect">
              <a:avLst/>
            </a:prstGeom>
            <a:solidFill>
              <a:srgbClr val="FE4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682923" y="2858247"/>
              <a:ext cx="288032" cy="200881"/>
            </a:xfrm>
            <a:prstGeom prst="rect">
              <a:avLst/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8143775" y="2858247"/>
              <a:ext cx="288032" cy="200881"/>
            </a:xfrm>
            <a:prstGeom prst="rect">
              <a:avLst/>
            </a:prstGeom>
            <a:solidFill>
              <a:srgbClr val="F6A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368628" y="5119309"/>
            <a:ext cx="2592288" cy="200881"/>
            <a:chOff x="5847903" y="4407262"/>
            <a:chExt cx="2592288" cy="200881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847903" y="4407262"/>
              <a:ext cx="288032" cy="200881"/>
            </a:xfrm>
            <a:prstGeom prst="rect">
              <a:avLst/>
            </a:prstGeom>
            <a:solidFill>
              <a:srgbClr val="9E9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308754" y="4407262"/>
              <a:ext cx="288032" cy="20088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769605" y="4407262"/>
              <a:ext cx="288032" cy="20088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230456" y="4407262"/>
              <a:ext cx="288032" cy="20088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691307" y="4407262"/>
              <a:ext cx="288032" cy="200881"/>
            </a:xfrm>
            <a:prstGeom prst="rect">
              <a:avLst/>
            </a:prstGeom>
            <a:solidFill>
              <a:srgbClr val="7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8152159" y="4407262"/>
              <a:ext cx="288032" cy="20088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Равнобедренный треугольник 45"/>
          <p:cNvSpPr/>
          <p:nvPr/>
        </p:nvSpPr>
        <p:spPr>
          <a:xfrm>
            <a:off x="2074228" y="686999"/>
            <a:ext cx="4752528" cy="1730193"/>
          </a:xfrm>
          <a:prstGeom prst="triangle">
            <a:avLst>
              <a:gd name="adj" fmla="val 49772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00837" y="1497558"/>
            <a:ext cx="309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МАГАЗИН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926933" y="2442197"/>
            <a:ext cx="3054329" cy="64720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1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6004"/>
          </a:xfrm>
          <a:prstGeom prst="rect">
            <a:avLst/>
          </a:prstGeom>
        </p:spPr>
      </p:pic>
      <p:sp>
        <p:nvSpPr>
          <p:cNvPr id="5" name="Месяц 4"/>
          <p:cNvSpPr/>
          <p:nvPr/>
        </p:nvSpPr>
        <p:spPr>
          <a:xfrm rot="16200000">
            <a:off x="3087853" y="4896277"/>
            <a:ext cx="279400" cy="74930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3386302" y="4283502"/>
            <a:ext cx="584200" cy="571500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3111499" y="4064214"/>
            <a:ext cx="495300" cy="50165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3622675" y="4064214"/>
            <a:ext cx="412750" cy="4445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3281362" y="5353477"/>
            <a:ext cx="650875" cy="4127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52957" y="4798141"/>
            <a:ext cx="234951" cy="20298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70531" y="4832457"/>
            <a:ext cx="234951" cy="20298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Арка 15"/>
          <p:cNvSpPr/>
          <p:nvPr/>
        </p:nvSpPr>
        <p:spPr>
          <a:xfrm>
            <a:off x="3257715" y="4704922"/>
            <a:ext cx="511176" cy="400477"/>
          </a:xfrm>
          <a:prstGeom prst="blockArc">
            <a:avLst/>
          </a:prstGeom>
          <a:solidFill>
            <a:srgbClr val="EF6629"/>
          </a:solidFill>
          <a:ln>
            <a:solidFill>
              <a:srgbClr val="EF6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36849" y="4064214"/>
            <a:ext cx="374650" cy="323743"/>
          </a:xfrm>
          <a:prstGeom prst="rect">
            <a:avLst/>
          </a:prstGeom>
          <a:solidFill>
            <a:srgbClr val="FFEE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97478" y="5045609"/>
            <a:ext cx="525463" cy="354959"/>
          </a:xfrm>
          <a:prstGeom prst="roundRect">
            <a:avLst/>
          </a:prstGeom>
          <a:solidFill>
            <a:srgbClr val="80CA4E"/>
          </a:solidFill>
          <a:ln>
            <a:solidFill>
              <a:srgbClr val="80C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1267" y="5306386"/>
            <a:ext cx="660400" cy="6604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6378" y="4806950"/>
            <a:ext cx="684153" cy="5465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6844" y="5350482"/>
            <a:ext cx="524655" cy="5246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9189" y="4344038"/>
            <a:ext cx="786145" cy="761361"/>
          </a:xfrm>
          <a:prstGeom prst="rect">
            <a:avLst/>
          </a:prstGeom>
        </p:spPr>
      </p:pic>
      <p:sp>
        <p:nvSpPr>
          <p:cNvPr id="24" name="Прямоугольный треугольник 23"/>
          <p:cNvSpPr/>
          <p:nvPr/>
        </p:nvSpPr>
        <p:spPr>
          <a:xfrm>
            <a:off x="4070432" y="4449576"/>
            <a:ext cx="501235" cy="298236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ольцо 24"/>
          <p:cNvSpPr/>
          <p:nvPr/>
        </p:nvSpPr>
        <p:spPr>
          <a:xfrm>
            <a:off x="4095458" y="4047966"/>
            <a:ext cx="593892" cy="578170"/>
          </a:xfrm>
          <a:prstGeom prst="donu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Улыбающееся лицо 25"/>
          <p:cNvSpPr/>
          <p:nvPr/>
        </p:nvSpPr>
        <p:spPr>
          <a:xfrm>
            <a:off x="2927433" y="4495520"/>
            <a:ext cx="390389" cy="368579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D4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руговая 26"/>
          <p:cNvSpPr/>
          <p:nvPr/>
        </p:nvSpPr>
        <p:spPr>
          <a:xfrm>
            <a:off x="4422941" y="4864099"/>
            <a:ext cx="415759" cy="486383"/>
          </a:xfrm>
          <a:prstGeom prst="pie">
            <a:avLst/>
          </a:prstGeom>
          <a:solidFill>
            <a:srgbClr val="FA36C7"/>
          </a:solidFill>
          <a:ln>
            <a:solidFill>
              <a:srgbClr val="FA36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72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6800" y="5533311"/>
            <a:ext cx="2022439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5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85"/>
            <a:ext cx="12192000" cy="68674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4488" y="5088523"/>
            <a:ext cx="4351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Правильный ответ: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0341" y="5257800"/>
            <a:ext cx="2022439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2288" y="5602357"/>
            <a:ext cx="4351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Правильный ответ: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5771634"/>
            <a:ext cx="419100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7048500" y="3683894"/>
            <a:ext cx="571500" cy="6341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40300" y="3683894"/>
            <a:ext cx="571500" cy="6341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00350" y="3683894"/>
            <a:ext cx="571500" cy="6341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156700" y="3665291"/>
            <a:ext cx="660400" cy="6341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0" y="0"/>
            <a:ext cx="12192000" cy="6861956"/>
            <a:chOff x="0" y="0"/>
            <a:chExt cx="12192000" cy="686195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6195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352414" y="4668657"/>
              <a:ext cx="3824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перемести галочку в нужное окошко</a:t>
              </a:r>
              <a:endParaRPr lang="ru-RU" dirty="0"/>
            </a:p>
          </p:txBody>
        </p:sp>
      </p:grpSp>
      <p:pic>
        <p:nvPicPr>
          <p:cNvPr id="1030" name="Picture 6" descr="https://pic4.zhimg.com/v2-11d89b23407c19991f88176fa44e772f_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8" y="4447439"/>
            <a:ext cx="106299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95500" y="5564257"/>
            <a:ext cx="8364695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 семья …. человек, 2 - … человек, 3 -…., 4 - …..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3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59</Words>
  <Application>Microsoft Office PowerPoint</Application>
  <PresentationFormat>Широкоэкранный</PresentationFormat>
  <Paragraphs>13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ЦДО</dc:creator>
  <cp:lastModifiedBy>ЦДО</cp:lastModifiedBy>
  <cp:revision>41</cp:revision>
  <dcterms:created xsi:type="dcterms:W3CDTF">2021-01-29T08:18:00Z</dcterms:created>
  <dcterms:modified xsi:type="dcterms:W3CDTF">2021-02-08T09:49:07Z</dcterms:modified>
</cp:coreProperties>
</file>