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0413" cy="6859588"/>
  <p:notesSz cx="6858000" cy="9144000"/>
  <p:defaultTextStyle>
    <a:defPPr>
      <a:defRPr lang="ru-RU"/>
    </a:defPPr>
    <a:lvl1pPr marL="0" algn="l" defTabSz="12246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2328" algn="l" defTabSz="12246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4656" algn="l" defTabSz="12246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36984" algn="l" defTabSz="12246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49312" algn="l" defTabSz="12246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61640" algn="l" defTabSz="12246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73968" algn="l" defTabSz="12246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86296" algn="l" defTabSz="12246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98624" algn="l" defTabSz="12246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3243"/>
    <a:srgbClr val="284B63"/>
    <a:srgbClr val="EEF0EB"/>
    <a:srgbClr val="B4B8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14" y="78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282" y="2130920"/>
            <a:ext cx="10361852" cy="14703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2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4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36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49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61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73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86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98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A02CC-347E-452D-ADA3-BECB0DD26C63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37AAF-B64D-4BF1-8733-6BA9BAA116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438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A02CC-347E-452D-ADA3-BECB0DD26C63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37AAF-B64D-4BF1-8733-6BA9BAA116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242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8050" y="274703"/>
            <a:ext cx="2742843" cy="58528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520" y="274703"/>
            <a:ext cx="8025356" cy="58528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A02CC-347E-452D-ADA3-BECB0DD26C63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37AAF-B64D-4BF1-8733-6BA9BAA116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035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A02CC-347E-452D-ADA3-BECB0DD26C63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37AAF-B64D-4BF1-8733-6BA9BAA116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257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59" y="4407922"/>
            <a:ext cx="10361852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59" y="2907387"/>
            <a:ext cx="10361852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1232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2465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369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4931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616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739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862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986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A02CC-347E-452D-ADA3-BECB0DD26C63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37AAF-B64D-4BF1-8733-6BA9BAA116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897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521" y="1600571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794" y="1600571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A02CC-347E-452D-ADA3-BECB0DD26C63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37AAF-B64D-4BF1-8733-6BA9BAA116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58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2328" indent="0">
              <a:buNone/>
              <a:defRPr sz="2700" b="1"/>
            </a:lvl2pPr>
            <a:lvl3pPr marL="1224656" indent="0">
              <a:buNone/>
              <a:defRPr sz="2400" b="1"/>
            </a:lvl3pPr>
            <a:lvl4pPr marL="1836984" indent="0">
              <a:buNone/>
              <a:defRPr sz="2100" b="1"/>
            </a:lvl4pPr>
            <a:lvl5pPr marL="2449312" indent="0">
              <a:buNone/>
              <a:defRPr sz="2100" b="1"/>
            </a:lvl5pPr>
            <a:lvl6pPr marL="3061640" indent="0">
              <a:buNone/>
              <a:defRPr sz="2100" b="1"/>
            </a:lvl6pPr>
            <a:lvl7pPr marL="3673968" indent="0">
              <a:buNone/>
              <a:defRPr sz="2100" b="1"/>
            </a:lvl7pPr>
            <a:lvl8pPr marL="4286296" indent="0">
              <a:buNone/>
              <a:defRPr sz="2100" b="1"/>
            </a:lvl8pPr>
            <a:lvl9pPr marL="4898624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3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2328" indent="0">
              <a:buNone/>
              <a:defRPr sz="2700" b="1"/>
            </a:lvl2pPr>
            <a:lvl3pPr marL="1224656" indent="0">
              <a:buNone/>
              <a:defRPr sz="2400" b="1"/>
            </a:lvl3pPr>
            <a:lvl4pPr marL="1836984" indent="0">
              <a:buNone/>
              <a:defRPr sz="2100" b="1"/>
            </a:lvl4pPr>
            <a:lvl5pPr marL="2449312" indent="0">
              <a:buNone/>
              <a:defRPr sz="2100" b="1"/>
            </a:lvl5pPr>
            <a:lvl6pPr marL="3061640" indent="0">
              <a:buNone/>
              <a:defRPr sz="2100" b="1"/>
            </a:lvl6pPr>
            <a:lvl7pPr marL="3673968" indent="0">
              <a:buNone/>
              <a:defRPr sz="2100" b="1"/>
            </a:lvl7pPr>
            <a:lvl8pPr marL="4286296" indent="0">
              <a:buNone/>
              <a:defRPr sz="2100" b="1"/>
            </a:lvl8pPr>
            <a:lvl9pPr marL="4898624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2563" y="2175379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A02CC-347E-452D-ADA3-BECB0DD26C63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37AAF-B64D-4BF1-8733-6BA9BAA116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699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A02CC-347E-452D-ADA3-BECB0DD26C63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37AAF-B64D-4BF1-8733-6BA9BAA116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08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A02CC-347E-452D-ADA3-BECB0DD26C63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37AAF-B64D-4BF1-8733-6BA9BAA116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245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2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113" y="273115"/>
            <a:ext cx="6814779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2" y="1435434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12328" indent="0">
              <a:buNone/>
              <a:defRPr sz="1600"/>
            </a:lvl2pPr>
            <a:lvl3pPr marL="1224656" indent="0">
              <a:buNone/>
              <a:defRPr sz="1300"/>
            </a:lvl3pPr>
            <a:lvl4pPr marL="1836984" indent="0">
              <a:buNone/>
              <a:defRPr sz="1200"/>
            </a:lvl4pPr>
            <a:lvl5pPr marL="2449312" indent="0">
              <a:buNone/>
              <a:defRPr sz="1200"/>
            </a:lvl5pPr>
            <a:lvl6pPr marL="3061640" indent="0">
              <a:buNone/>
              <a:defRPr sz="1200"/>
            </a:lvl6pPr>
            <a:lvl7pPr marL="3673968" indent="0">
              <a:buNone/>
              <a:defRPr sz="1200"/>
            </a:lvl7pPr>
            <a:lvl8pPr marL="4286296" indent="0">
              <a:buNone/>
              <a:defRPr sz="1200"/>
            </a:lvl8pPr>
            <a:lvl9pPr marL="4898624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A02CC-347E-452D-ADA3-BECB0DD26C63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37AAF-B64D-4BF1-8733-6BA9BAA116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158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2917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12328" indent="0">
              <a:buNone/>
              <a:defRPr sz="3800"/>
            </a:lvl2pPr>
            <a:lvl3pPr marL="1224656" indent="0">
              <a:buNone/>
              <a:defRPr sz="3200"/>
            </a:lvl3pPr>
            <a:lvl4pPr marL="1836984" indent="0">
              <a:buNone/>
              <a:defRPr sz="2700"/>
            </a:lvl4pPr>
            <a:lvl5pPr marL="2449312" indent="0">
              <a:buNone/>
              <a:defRPr sz="2700"/>
            </a:lvl5pPr>
            <a:lvl6pPr marL="3061640" indent="0">
              <a:buNone/>
              <a:defRPr sz="2700"/>
            </a:lvl6pPr>
            <a:lvl7pPr marL="3673968" indent="0">
              <a:buNone/>
              <a:defRPr sz="2700"/>
            </a:lvl7pPr>
            <a:lvl8pPr marL="4286296" indent="0">
              <a:buNone/>
              <a:defRPr sz="2700"/>
            </a:lvl8pPr>
            <a:lvl9pPr marL="4898624" indent="0">
              <a:buNone/>
              <a:defRPr sz="27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12328" indent="0">
              <a:buNone/>
              <a:defRPr sz="1600"/>
            </a:lvl2pPr>
            <a:lvl3pPr marL="1224656" indent="0">
              <a:buNone/>
              <a:defRPr sz="1300"/>
            </a:lvl3pPr>
            <a:lvl4pPr marL="1836984" indent="0">
              <a:buNone/>
              <a:defRPr sz="1200"/>
            </a:lvl4pPr>
            <a:lvl5pPr marL="2449312" indent="0">
              <a:buNone/>
              <a:defRPr sz="1200"/>
            </a:lvl5pPr>
            <a:lvl6pPr marL="3061640" indent="0">
              <a:buNone/>
              <a:defRPr sz="1200"/>
            </a:lvl6pPr>
            <a:lvl7pPr marL="3673968" indent="0">
              <a:buNone/>
              <a:defRPr sz="1200"/>
            </a:lvl7pPr>
            <a:lvl8pPr marL="4286296" indent="0">
              <a:buNone/>
              <a:defRPr sz="1200"/>
            </a:lvl8pPr>
            <a:lvl9pPr marL="4898624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A02CC-347E-452D-ADA3-BECB0DD26C63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37AAF-B64D-4BF1-8733-6BA9BAA116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434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2" y="274702"/>
            <a:ext cx="10971372" cy="1143265"/>
          </a:xfrm>
          <a:prstGeom prst="rect">
            <a:avLst/>
          </a:prstGeom>
        </p:spPr>
        <p:txBody>
          <a:bodyPr vert="horz" lIns="122466" tIns="61233" rIns="122466" bIns="6123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2" y="1600571"/>
            <a:ext cx="10971372" cy="4527011"/>
          </a:xfrm>
          <a:prstGeom prst="rect">
            <a:avLst/>
          </a:prstGeom>
        </p:spPr>
        <p:txBody>
          <a:bodyPr vert="horz" lIns="122466" tIns="61233" rIns="122466" bIns="6123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1" y="6357823"/>
            <a:ext cx="2844429" cy="365210"/>
          </a:xfrm>
          <a:prstGeom prst="rect">
            <a:avLst/>
          </a:prstGeom>
        </p:spPr>
        <p:txBody>
          <a:bodyPr vert="horz" lIns="122466" tIns="61233" rIns="122466" bIns="6123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A02CC-347E-452D-ADA3-BECB0DD26C63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059" y="6357823"/>
            <a:ext cx="3860297" cy="365210"/>
          </a:xfrm>
          <a:prstGeom prst="rect">
            <a:avLst/>
          </a:prstGeom>
        </p:spPr>
        <p:txBody>
          <a:bodyPr vert="horz" lIns="122466" tIns="61233" rIns="122466" bIns="6123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3" y="6357823"/>
            <a:ext cx="2844429" cy="365210"/>
          </a:xfrm>
          <a:prstGeom prst="rect">
            <a:avLst/>
          </a:prstGeom>
        </p:spPr>
        <p:txBody>
          <a:bodyPr vert="horz" lIns="122466" tIns="61233" rIns="122466" bIns="6123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37AAF-B64D-4BF1-8733-6BA9BAA116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62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24656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9246" indent="-459246" algn="l" defTabSz="1224656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5033" indent="-382705" algn="l" defTabSz="1224656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30820" indent="-306164" algn="l" defTabSz="122465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43148" indent="-306164" algn="l" defTabSz="1224656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55476" indent="-306164" algn="l" defTabSz="1224656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67804" indent="-306164" algn="l" defTabSz="12246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80132" indent="-306164" algn="l" defTabSz="12246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92460" indent="-306164" algn="l" defTabSz="12246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04788" indent="-306164" algn="l" defTabSz="12246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246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2328" algn="l" defTabSz="12246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4656" algn="l" defTabSz="12246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6984" algn="l" defTabSz="12246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312" algn="l" defTabSz="12246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61640" algn="l" defTabSz="12246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73968" algn="l" defTabSz="12246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86296" algn="l" defTabSz="12246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98624" algn="l" defTabSz="12246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https://funart.top/uploads/posts/2020-04/1587488232_17-p-foni-dlya-tekstov-45.jpg"/>
          <p:cNvSpPr>
            <a:spLocks noChangeAspect="1" noChangeArrowheads="1"/>
          </p:cNvSpPr>
          <p:nvPr/>
        </p:nvSpPr>
        <p:spPr bwMode="auto">
          <a:xfrm>
            <a:off x="207407" y="-144496"/>
            <a:ext cx="406347" cy="30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2466" tIns="61233" rIns="122466" bIns="61233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Изображение выглядит как белый, дизайн&#10;&#10;Автоматически созданное описание">
            <a:extLst>
              <a:ext uri="{FF2B5EF4-FFF2-40B4-BE49-F238E27FC236}">
                <a16:creationId xmlns:a16="http://schemas.microsoft.com/office/drawing/2014/main" xmlns="" id="{731E90A3-EEF3-842F-C3C9-57043D7DE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4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2350" y="1917626"/>
            <a:ext cx="108563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dirty="0" smtClean="0">
                <a:solidFill>
                  <a:srgbClr val="153243"/>
                </a:solidFill>
                <a:latin typeface="Arial Black" pitchFamily="34" charset="0"/>
                <a:cs typeface="Arial" pitchFamily="34" charset="0"/>
              </a:rPr>
              <a:t>ПОИСКОВО-ИССЛЕДОВАТЕЛЬСКАЯ</a:t>
            </a:r>
          </a:p>
          <a:p>
            <a:pPr algn="ctr">
              <a:lnSpc>
                <a:spcPct val="150000"/>
              </a:lnSpc>
            </a:pPr>
            <a:r>
              <a:rPr lang="ru-RU" sz="3200" dirty="0" smtClean="0">
                <a:solidFill>
                  <a:srgbClr val="153243"/>
                </a:solidFill>
                <a:latin typeface="Arial Black" pitchFamily="34" charset="0"/>
                <a:cs typeface="Arial" pitchFamily="34" charset="0"/>
              </a:rPr>
              <a:t>РАБОТА</a:t>
            </a:r>
            <a:r>
              <a:rPr lang="ru-RU" sz="3200" dirty="0">
                <a:solidFill>
                  <a:srgbClr val="153243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rgbClr val="153243"/>
                </a:solidFill>
                <a:latin typeface="Arial Black" pitchFamily="34" charset="0"/>
                <a:cs typeface="Arial" pitchFamily="34" charset="0"/>
              </a:rPr>
              <a:t>КРАЕВЕДЧЕСКОГО КРУЖКА «СЛЕДОПЫТ»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76333" y="4353541"/>
            <a:ext cx="41510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153243"/>
                </a:solidFill>
                <a:latin typeface="Arial" pitchFamily="34" charset="0"/>
                <a:cs typeface="Arial" pitchFamily="34" charset="0"/>
              </a:rPr>
              <a:t>Новиков С.И.</a:t>
            </a:r>
          </a:p>
          <a:p>
            <a:r>
              <a:rPr lang="ru-RU" dirty="0" smtClean="0">
                <a:solidFill>
                  <a:srgbClr val="153243"/>
                </a:solidFill>
                <a:latin typeface="Arial" pitchFamily="34" charset="0"/>
                <a:cs typeface="Arial" pitchFamily="34" charset="0"/>
              </a:rPr>
              <a:t>преподаватель ГБПОУ ССТ</a:t>
            </a:r>
            <a:endParaRPr lang="ru-RU" dirty="0">
              <a:solidFill>
                <a:srgbClr val="15324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54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4B8AB"/>
            </a:gs>
            <a:gs pos="100000">
              <a:srgbClr val="EEF0EB"/>
            </a:gs>
            <a:gs pos="52000">
              <a:srgbClr val="EEF0EB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ownloads\photo170057160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446" y="2019567"/>
            <a:ext cx="6742408" cy="476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ownloads\photo1700571605 (2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3" y="1863"/>
            <a:ext cx="4851648" cy="342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\Downloads\photo1700571605 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7" y="3331140"/>
            <a:ext cx="4825104" cy="342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85446" y="813262"/>
            <a:ext cx="717445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50" dirty="0" smtClean="0">
                <a:solidFill>
                  <a:srgbClr val="284B63"/>
                </a:solidFill>
                <a:latin typeface="Arial Black" pitchFamily="34" charset="0"/>
              </a:rPr>
              <a:t>Международный конкурс</a:t>
            </a:r>
          </a:p>
          <a:p>
            <a:r>
              <a:rPr lang="ru-RU" sz="2350" dirty="0" smtClean="0">
                <a:solidFill>
                  <a:srgbClr val="284B63"/>
                </a:solidFill>
                <a:latin typeface="Arial Black" pitchFamily="34" charset="0"/>
              </a:rPr>
              <a:t>«Холокост</a:t>
            </a:r>
            <a:r>
              <a:rPr lang="ru-RU" sz="2350" dirty="0">
                <a:solidFill>
                  <a:srgbClr val="284B63"/>
                </a:solidFill>
                <a:latin typeface="Arial Black" pitchFamily="34" charset="0"/>
              </a:rPr>
              <a:t>: память и предупреждение»</a:t>
            </a:r>
          </a:p>
        </p:txBody>
      </p:sp>
    </p:spTree>
    <p:extLst>
      <p:ext uri="{BB962C8B-B14F-4D97-AF65-F5344CB8AC3E}">
        <p14:creationId xmlns:p14="http://schemas.microsoft.com/office/powerpoint/2010/main" val="78978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4B8AB"/>
            </a:gs>
            <a:gs pos="100000">
              <a:srgbClr val="EEF0EB"/>
            </a:gs>
            <a:gs pos="52000">
              <a:srgbClr val="EEF0EB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82" y="252217"/>
            <a:ext cx="3545623" cy="638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8" r="24746"/>
          <a:stretch/>
        </p:blipFill>
        <p:spPr bwMode="auto">
          <a:xfrm>
            <a:off x="9811311" y="0"/>
            <a:ext cx="2379102" cy="256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90229" y="1917626"/>
            <a:ext cx="6092825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50" dirty="0" smtClean="0">
                <a:solidFill>
                  <a:srgbClr val="284B63"/>
                </a:solidFill>
                <a:latin typeface="Arial Black" pitchFamily="34" charset="0"/>
              </a:rPr>
              <a:t>Региональный этап </a:t>
            </a:r>
            <a:r>
              <a:rPr lang="ru-RU" sz="2350" dirty="0">
                <a:solidFill>
                  <a:srgbClr val="284B63"/>
                </a:solidFill>
                <a:latin typeface="Arial Black" pitchFamily="34" charset="0"/>
              </a:rPr>
              <a:t>XIX Международного конкурса детского творчества «Красота Божьего мира», который проводится по благословению Патриарха Московского и Всея Руси </a:t>
            </a:r>
            <a:r>
              <a:rPr lang="ru-RU" sz="2350" dirty="0" smtClean="0">
                <a:solidFill>
                  <a:srgbClr val="284B63"/>
                </a:solidFill>
                <a:latin typeface="Arial Black" pitchFamily="34" charset="0"/>
              </a:rPr>
              <a:t>Кирилла.</a:t>
            </a:r>
          </a:p>
          <a:p>
            <a:r>
              <a:rPr lang="ru-RU" sz="2350" dirty="0" smtClean="0">
                <a:solidFill>
                  <a:srgbClr val="284B63"/>
                </a:solidFill>
                <a:latin typeface="Arial Black" pitchFamily="34" charset="0"/>
              </a:rPr>
              <a:t>Студентка </a:t>
            </a:r>
            <a:r>
              <a:rPr lang="ru-RU" sz="2350" dirty="0">
                <a:solidFill>
                  <a:srgbClr val="284B63"/>
                </a:solidFill>
                <a:latin typeface="Arial Black" pitchFamily="34" charset="0"/>
              </a:rPr>
              <a:t>Колмакова Анастасия заняла 3 место </a:t>
            </a:r>
            <a:r>
              <a:rPr lang="ru-RU" sz="2350" dirty="0" smtClean="0">
                <a:solidFill>
                  <a:srgbClr val="284B63"/>
                </a:solidFill>
                <a:latin typeface="Arial Black" pitchFamily="34" charset="0"/>
              </a:rPr>
              <a:t>с </a:t>
            </a:r>
            <a:r>
              <a:rPr lang="ru-RU" sz="2350" dirty="0">
                <a:solidFill>
                  <a:srgbClr val="284B63"/>
                </a:solidFill>
                <a:latin typeface="Arial Black" pitchFamily="34" charset="0"/>
              </a:rPr>
              <a:t>работой «Евгений Онегин».</a:t>
            </a:r>
          </a:p>
        </p:txBody>
      </p:sp>
    </p:spTree>
    <p:extLst>
      <p:ext uri="{BB962C8B-B14F-4D97-AF65-F5344CB8AC3E}">
        <p14:creationId xmlns:p14="http://schemas.microsoft.com/office/powerpoint/2010/main" val="131816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4B8AB"/>
            </a:gs>
            <a:gs pos="100000">
              <a:srgbClr val="EEF0EB"/>
            </a:gs>
            <a:gs pos="52000">
              <a:srgbClr val="EEF0EB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7588" y="477466"/>
            <a:ext cx="6092825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50" dirty="0">
                <a:solidFill>
                  <a:srgbClr val="284B63"/>
                </a:solidFill>
                <a:latin typeface="Arial Black" pitchFamily="34" charset="0"/>
              </a:rPr>
              <a:t>Круглый </a:t>
            </a:r>
            <a:r>
              <a:rPr lang="ru-RU" sz="2350" dirty="0" smtClean="0">
                <a:solidFill>
                  <a:srgbClr val="284B63"/>
                </a:solidFill>
                <a:latin typeface="Arial Black" pitchFamily="34" charset="0"/>
              </a:rPr>
              <a:t>стол</a:t>
            </a:r>
          </a:p>
          <a:p>
            <a:r>
              <a:rPr lang="ru-RU" sz="2350" dirty="0" smtClean="0">
                <a:solidFill>
                  <a:srgbClr val="284B63"/>
                </a:solidFill>
                <a:latin typeface="Arial Black" pitchFamily="34" charset="0"/>
              </a:rPr>
              <a:t>«К </a:t>
            </a:r>
            <a:r>
              <a:rPr lang="ru-RU" sz="2350" dirty="0">
                <a:solidFill>
                  <a:srgbClr val="284B63"/>
                </a:solidFill>
                <a:latin typeface="Arial Black" pitchFamily="34" charset="0"/>
              </a:rPr>
              <a:t>100-летию образования Советского Союза 1922 – 2022 гг. Страницы летописи Великой державы. СССР в Отечественной истории»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222" y="3460110"/>
            <a:ext cx="5688631" cy="316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58" y="147633"/>
            <a:ext cx="5648465" cy="313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58" y="3460110"/>
            <a:ext cx="5648465" cy="313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031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4B8AB"/>
            </a:gs>
            <a:gs pos="100000">
              <a:srgbClr val="EEF0EB"/>
            </a:gs>
            <a:gs pos="52000">
              <a:srgbClr val="EEF0EB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50" y="245440"/>
            <a:ext cx="5472608" cy="304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50" y="3485800"/>
            <a:ext cx="5472608" cy="304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206" y="3485800"/>
            <a:ext cx="5400600" cy="3000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51190" y="1413570"/>
            <a:ext cx="6092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50" dirty="0">
                <a:solidFill>
                  <a:srgbClr val="284B63"/>
                </a:solidFill>
                <a:latin typeface="Arial Black" pitchFamily="34" charset="0"/>
              </a:rPr>
              <a:t>Студенческая конференция</a:t>
            </a:r>
          </a:p>
          <a:p>
            <a:r>
              <a:rPr lang="ru-RU" sz="2350" dirty="0">
                <a:solidFill>
                  <a:srgbClr val="284B63"/>
                </a:solidFill>
                <a:latin typeface="Arial Black" pitchFamily="34" charset="0"/>
              </a:rPr>
              <a:t>«История зодчества в России. Взгляд из  XXI века»</a:t>
            </a:r>
          </a:p>
        </p:txBody>
      </p:sp>
    </p:spTree>
    <p:extLst>
      <p:ext uri="{BB962C8B-B14F-4D97-AF65-F5344CB8AC3E}">
        <p14:creationId xmlns:p14="http://schemas.microsoft.com/office/powerpoint/2010/main" val="143673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4B8AB"/>
            </a:gs>
            <a:gs pos="100000">
              <a:srgbClr val="EEF0EB"/>
            </a:gs>
            <a:gs pos="52000">
              <a:srgbClr val="EEF0EB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97497" y="425708"/>
            <a:ext cx="5992916" cy="262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50" dirty="0">
                <a:solidFill>
                  <a:srgbClr val="284B63"/>
                </a:solidFill>
                <a:latin typeface="Arial Black" pitchFamily="34" charset="0"/>
              </a:rPr>
              <a:t>Студенческая конференция, посвященная </a:t>
            </a:r>
            <a:r>
              <a:rPr lang="ru-RU" sz="2350" dirty="0" smtClean="0">
                <a:solidFill>
                  <a:srgbClr val="284B63"/>
                </a:solidFill>
                <a:latin typeface="Arial Black" pitchFamily="34" charset="0"/>
              </a:rPr>
              <a:t>80-летию</a:t>
            </a:r>
          </a:p>
          <a:p>
            <a:r>
              <a:rPr lang="ru-RU" sz="2350" dirty="0" smtClean="0">
                <a:solidFill>
                  <a:srgbClr val="284B63"/>
                </a:solidFill>
                <a:latin typeface="Arial Black" pitchFamily="34" charset="0"/>
              </a:rPr>
              <a:t>образования </a:t>
            </a:r>
            <a:r>
              <a:rPr lang="ru-RU" sz="2350" dirty="0">
                <a:solidFill>
                  <a:srgbClr val="284B63"/>
                </a:solidFill>
                <a:latin typeface="Arial Black" pitchFamily="34" charset="0"/>
              </a:rPr>
              <a:t>Ставропольского строительного </a:t>
            </a:r>
            <a:r>
              <a:rPr lang="ru-RU" sz="2350" dirty="0" smtClean="0">
                <a:solidFill>
                  <a:srgbClr val="284B63"/>
                </a:solidFill>
                <a:latin typeface="Arial Black" pitchFamily="34" charset="0"/>
              </a:rPr>
              <a:t>техникума</a:t>
            </a:r>
            <a:endParaRPr lang="ru-RU" sz="2350" dirty="0">
              <a:solidFill>
                <a:srgbClr val="284B63"/>
              </a:solidFill>
              <a:latin typeface="Arial Black" pitchFamily="34" charset="0"/>
            </a:endParaRPr>
          </a:p>
          <a:p>
            <a:r>
              <a:rPr lang="ru-RU" sz="2350" dirty="0" smtClean="0">
                <a:solidFill>
                  <a:srgbClr val="284B63"/>
                </a:solidFill>
                <a:latin typeface="Arial Black" pitchFamily="34" charset="0"/>
              </a:rPr>
              <a:t>«Листая </a:t>
            </a:r>
            <a:r>
              <a:rPr lang="ru-RU" sz="2350" dirty="0">
                <a:solidFill>
                  <a:srgbClr val="284B63"/>
                </a:solidFill>
                <a:latin typeface="Arial Black" pitchFamily="34" charset="0"/>
              </a:rPr>
              <a:t>времени </a:t>
            </a:r>
            <a:r>
              <a:rPr lang="ru-RU" sz="2350" dirty="0" smtClean="0">
                <a:solidFill>
                  <a:srgbClr val="284B63"/>
                </a:solidFill>
                <a:latin typeface="Arial Black" pitchFamily="34" charset="0"/>
              </a:rPr>
              <a:t>страницы.</a:t>
            </a:r>
          </a:p>
          <a:p>
            <a:r>
              <a:rPr lang="ru-RU" sz="2350" dirty="0" smtClean="0">
                <a:solidFill>
                  <a:srgbClr val="284B63"/>
                </a:solidFill>
                <a:latin typeface="Arial Black" pitchFamily="34" charset="0"/>
              </a:rPr>
              <a:t>Гордимся </a:t>
            </a:r>
            <a:r>
              <a:rPr lang="ru-RU" sz="2350" dirty="0">
                <a:solidFill>
                  <a:srgbClr val="284B63"/>
                </a:solidFill>
                <a:latin typeface="Arial Black" pitchFamily="34" charset="0"/>
              </a:rPr>
              <a:t>прошлым </a:t>
            </a:r>
            <a:r>
              <a:rPr lang="ru-RU" sz="2350" dirty="0" smtClean="0">
                <a:solidFill>
                  <a:srgbClr val="284B63"/>
                </a:solidFill>
                <a:latin typeface="Arial Black" pitchFamily="34" charset="0"/>
              </a:rPr>
              <a:t>–</a:t>
            </a:r>
          </a:p>
          <a:p>
            <a:r>
              <a:rPr lang="ru-RU" sz="2350" dirty="0" smtClean="0">
                <a:solidFill>
                  <a:srgbClr val="284B63"/>
                </a:solidFill>
                <a:latin typeface="Arial Black" pitchFamily="34" charset="0"/>
              </a:rPr>
              <a:t>строим </a:t>
            </a:r>
            <a:r>
              <a:rPr lang="ru-RU" sz="2350" dirty="0">
                <a:solidFill>
                  <a:srgbClr val="284B63"/>
                </a:solidFill>
                <a:latin typeface="Arial Black" pitchFamily="34" charset="0"/>
              </a:rPr>
              <a:t>будущее»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7" y="117426"/>
            <a:ext cx="5832648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7" y="3573810"/>
            <a:ext cx="5838556" cy="324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214" y="3501802"/>
            <a:ext cx="5838556" cy="324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83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4B8AB"/>
            </a:gs>
            <a:gs pos="100000">
              <a:srgbClr val="EEF0EB"/>
            </a:gs>
            <a:gs pos="52000">
              <a:srgbClr val="EEF0EB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856" y="1396160"/>
            <a:ext cx="7230701" cy="40672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26654" y="811385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350">
                <a:solidFill>
                  <a:srgbClr val="284B63"/>
                </a:solidFill>
                <a:latin typeface="Arial Black" pitchFamily="34" charset="0"/>
              </a:defRPr>
            </a:lvl1pPr>
          </a:lstStyle>
          <a:p>
            <a:r>
              <a:rPr lang="ru-RU" sz="3200" dirty="0"/>
              <a:t>Главная цель кружка -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26731" y="5302002"/>
            <a:ext cx="91028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284B63"/>
                </a:solidFill>
                <a:latin typeface="Arial Black" pitchFamily="34" charset="0"/>
              </a:rPr>
              <a:t>воспитание </a:t>
            </a:r>
            <a:r>
              <a:rPr lang="ru-RU" sz="3200" dirty="0">
                <a:solidFill>
                  <a:srgbClr val="284B63"/>
                </a:solidFill>
                <a:latin typeface="Arial Black" pitchFamily="34" charset="0"/>
              </a:rPr>
              <a:t>патриотов своей Родины, нашей великой </a:t>
            </a:r>
            <a:r>
              <a:rPr lang="ru-RU" sz="3200" dirty="0" smtClean="0">
                <a:solidFill>
                  <a:srgbClr val="284B63"/>
                </a:solidFill>
                <a:latin typeface="Arial Black" pitchFamily="34" charset="0"/>
              </a:rPr>
              <a:t>страны!</a:t>
            </a:r>
            <a:endParaRPr lang="ru-RU" sz="3200" dirty="0">
              <a:solidFill>
                <a:srgbClr val="284B63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81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4B8AB"/>
            </a:gs>
            <a:gs pos="100000">
              <a:srgbClr val="EEF0EB"/>
            </a:gs>
            <a:gs pos="52000">
              <a:srgbClr val="EEF0EB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4290594" y="189434"/>
            <a:ext cx="7685823" cy="5770810"/>
            <a:chOff x="4070160" y="-514389"/>
            <a:chExt cx="7685823" cy="5770810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5087094" y="1730533"/>
              <a:ext cx="6092825" cy="267765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ru-RU" dirty="0" smtClean="0">
                  <a:solidFill>
                    <a:srgbClr val="153243"/>
                  </a:solidFill>
                  <a:latin typeface="Arial Black" pitchFamily="34" charset="0"/>
                </a:rPr>
                <a:t>Народ без памяти не имеет будущего. Если мы не будем уважать сами себя и своих предков, которые сделали возможной нашу сегодняшнюю жизнь, мы не сможем продолжать развитие страны.</a:t>
              </a:r>
              <a:endParaRPr lang="ru-RU" dirty="0">
                <a:solidFill>
                  <a:srgbClr val="153243"/>
                </a:solidFill>
                <a:latin typeface="Arial Black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070160" y="-514389"/>
              <a:ext cx="144016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3800" b="1" dirty="0" smtClean="0">
                  <a:solidFill>
                    <a:srgbClr val="153243"/>
                  </a:solidFill>
                </a:rPr>
                <a:t>˛˛</a:t>
              </a:r>
              <a:endParaRPr lang="ru-RU" sz="13800" b="1" dirty="0">
                <a:solidFill>
                  <a:srgbClr val="153243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315823" y="3040430"/>
              <a:ext cx="144016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3800" b="1" dirty="0" smtClean="0">
                  <a:solidFill>
                    <a:srgbClr val="153243"/>
                  </a:solidFill>
                </a:rPr>
                <a:t>˛˛</a:t>
              </a:r>
              <a:endParaRPr lang="ru-RU" sz="13800" b="1" dirty="0">
                <a:solidFill>
                  <a:srgbClr val="153243"/>
                </a:solidFill>
              </a:endParaRPr>
            </a:p>
          </p:txBody>
        </p:sp>
      </p:grp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90" y="981522"/>
            <a:ext cx="3528392" cy="4704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0630" y="5806058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153243"/>
                </a:solidFill>
                <a:latin typeface="Arial" pitchFamily="34" charset="0"/>
                <a:cs typeface="Arial" pitchFamily="34" charset="0"/>
              </a:rPr>
              <a:t>Президент РФ</a:t>
            </a:r>
          </a:p>
          <a:p>
            <a:pPr algn="ctr"/>
            <a:r>
              <a:rPr lang="ru-RU" dirty="0" smtClean="0">
                <a:solidFill>
                  <a:srgbClr val="153243"/>
                </a:solidFill>
                <a:latin typeface="Arial" pitchFamily="34" charset="0"/>
                <a:cs typeface="Arial" pitchFamily="34" charset="0"/>
              </a:rPr>
              <a:t>В.В. Путин</a:t>
            </a:r>
            <a:endParaRPr lang="ru-RU" dirty="0">
              <a:solidFill>
                <a:srgbClr val="15324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94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https://funart.top/uploads/posts/2020-04/1587488232_17-p-foni-dlya-tekstov-45.jpg"/>
          <p:cNvSpPr>
            <a:spLocks noChangeAspect="1" noChangeArrowheads="1"/>
          </p:cNvSpPr>
          <p:nvPr/>
        </p:nvSpPr>
        <p:spPr bwMode="auto">
          <a:xfrm>
            <a:off x="207407" y="-144496"/>
            <a:ext cx="406347" cy="30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2466" tIns="61233" rIns="122466" bIns="61233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Изображение выглядит как белый, дизайн&#10;&#10;Автоматически созданное описание">
            <a:extLst>
              <a:ext uri="{FF2B5EF4-FFF2-40B4-BE49-F238E27FC236}">
                <a16:creationId xmlns:a16="http://schemas.microsoft.com/office/drawing/2014/main" xmlns="" id="{731E90A3-EEF3-842F-C3C9-57043D7DE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4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7031" y="2969797"/>
            <a:ext cx="10856351" cy="919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000" dirty="0" smtClean="0">
                <a:solidFill>
                  <a:srgbClr val="153243"/>
                </a:solidFill>
                <a:latin typeface="Arial Black" pitchFamily="34" charset="0"/>
                <a:cs typeface="Arial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21854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4B8AB"/>
            </a:gs>
            <a:gs pos="100000">
              <a:srgbClr val="EEF0EB"/>
            </a:gs>
            <a:gs pos="52000">
              <a:srgbClr val="EEF0E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Шестиугольник 1"/>
          <p:cNvSpPr/>
          <p:nvPr/>
        </p:nvSpPr>
        <p:spPr>
          <a:xfrm rot="5830041">
            <a:off x="-556582" y="295050"/>
            <a:ext cx="4237554" cy="3653064"/>
          </a:xfrm>
          <a:prstGeom prst="hexagon">
            <a:avLst/>
          </a:prstGeom>
          <a:solidFill>
            <a:srgbClr val="EEF0EB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406400" dist="88900" dir="18900000" sx="101000" sy="101000" algn="b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4" t="836" r="22018" b="36664"/>
          <a:stretch/>
        </p:blipFill>
        <p:spPr bwMode="auto">
          <a:xfrm rot="21334366">
            <a:off x="269138" y="833105"/>
            <a:ext cx="2586113" cy="2644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Шестиугольник 5"/>
          <p:cNvSpPr/>
          <p:nvPr/>
        </p:nvSpPr>
        <p:spPr>
          <a:xfrm rot="6978667">
            <a:off x="10361128" y="33646"/>
            <a:ext cx="1012284" cy="872659"/>
          </a:xfrm>
          <a:prstGeom prst="hexagon">
            <a:avLst/>
          </a:prstGeom>
          <a:solidFill>
            <a:srgbClr val="EEF0EB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406400" dist="88900" dir="18900000" sx="101000" sy="101000" algn="b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естиугольник 6"/>
          <p:cNvSpPr/>
          <p:nvPr/>
        </p:nvSpPr>
        <p:spPr>
          <a:xfrm rot="6978667">
            <a:off x="9764893" y="389757"/>
            <a:ext cx="650222" cy="560536"/>
          </a:xfrm>
          <a:prstGeom prst="hexagon">
            <a:avLst/>
          </a:prstGeom>
          <a:solidFill>
            <a:srgbClr val="EEF0EB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406400" dist="88900" dir="18900000" sx="101000" sy="101000" algn="b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 rot="6978667">
            <a:off x="11416553" y="1096952"/>
            <a:ext cx="1012284" cy="872659"/>
          </a:xfrm>
          <a:prstGeom prst="hexagon">
            <a:avLst/>
          </a:prstGeom>
          <a:solidFill>
            <a:srgbClr val="EEF0EB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406400" dist="88900" dir="18900000" sx="101000" sy="101000" algn="b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Шестиугольник 8"/>
          <p:cNvSpPr/>
          <p:nvPr/>
        </p:nvSpPr>
        <p:spPr>
          <a:xfrm rot="6978667">
            <a:off x="11500526" y="2247"/>
            <a:ext cx="1012284" cy="872659"/>
          </a:xfrm>
          <a:prstGeom prst="hexagon">
            <a:avLst/>
          </a:prstGeom>
          <a:solidFill>
            <a:srgbClr val="EEF0EB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406400" dist="88900" dir="18900000" sx="101000" sy="101000" algn="b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Шестиугольник 9"/>
          <p:cNvSpPr/>
          <p:nvPr/>
        </p:nvSpPr>
        <p:spPr>
          <a:xfrm rot="6978667">
            <a:off x="10431734" y="1031437"/>
            <a:ext cx="650222" cy="560536"/>
          </a:xfrm>
          <a:prstGeom prst="hexagon">
            <a:avLst/>
          </a:prstGeom>
          <a:solidFill>
            <a:srgbClr val="EEF0EB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406400" dist="88900" dir="18900000" sx="101000" sy="101000" algn="b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Шестиугольник 10"/>
          <p:cNvSpPr/>
          <p:nvPr/>
        </p:nvSpPr>
        <p:spPr>
          <a:xfrm rot="6978667">
            <a:off x="11449010" y="2256970"/>
            <a:ext cx="650222" cy="560536"/>
          </a:xfrm>
          <a:prstGeom prst="hexagon">
            <a:avLst/>
          </a:prstGeom>
          <a:solidFill>
            <a:srgbClr val="EEF0EB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406400" dist="88900" dir="18900000" sx="101000" sy="101000" algn="b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естиугольник 12"/>
          <p:cNvSpPr/>
          <p:nvPr/>
        </p:nvSpPr>
        <p:spPr>
          <a:xfrm rot="6978667">
            <a:off x="11222407" y="5371756"/>
            <a:ext cx="650222" cy="560536"/>
          </a:xfrm>
          <a:prstGeom prst="hexagon">
            <a:avLst/>
          </a:prstGeom>
          <a:solidFill>
            <a:srgbClr val="EEF0EB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406400" dist="88900" dir="18900000" sx="101000" sy="101000" algn="b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Шестиугольник 14"/>
          <p:cNvSpPr/>
          <p:nvPr/>
        </p:nvSpPr>
        <p:spPr>
          <a:xfrm rot="6978667">
            <a:off x="11753597" y="4327270"/>
            <a:ext cx="506142" cy="436330"/>
          </a:xfrm>
          <a:prstGeom prst="hexagon">
            <a:avLst/>
          </a:prstGeom>
          <a:solidFill>
            <a:srgbClr val="EEF0EB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406400" dist="88900" dir="18900000" sx="101000" sy="101000" algn="b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Шестиугольник 15"/>
          <p:cNvSpPr/>
          <p:nvPr/>
        </p:nvSpPr>
        <p:spPr>
          <a:xfrm rot="6978667">
            <a:off x="11125712" y="3568350"/>
            <a:ext cx="506142" cy="436330"/>
          </a:xfrm>
          <a:prstGeom prst="hexagon">
            <a:avLst/>
          </a:prstGeom>
          <a:solidFill>
            <a:srgbClr val="EEF0EB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406400" dist="88900" dir="18900000" sx="101000" sy="101000" algn="b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397223" y="1727363"/>
            <a:ext cx="810868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dirty="0">
                <a:solidFill>
                  <a:srgbClr val="153243"/>
                </a:solidFill>
                <a:latin typeface="Arial" pitchFamily="34" charset="0"/>
                <a:cs typeface="Arial" pitchFamily="34" charset="0"/>
              </a:rPr>
              <a:t>Наше отечество, наша родина — матушка Россия.</a:t>
            </a:r>
          </a:p>
          <a:p>
            <a:pPr indent="457200"/>
            <a:r>
              <a:rPr lang="ru-RU" dirty="0">
                <a:solidFill>
                  <a:srgbClr val="153243"/>
                </a:solidFill>
                <a:latin typeface="Arial" pitchFamily="34" charset="0"/>
                <a:cs typeface="Arial" pitchFamily="34" charset="0"/>
              </a:rPr>
              <a:t>Отечеством мы зовём Россию потому, что в ней жили испокон веку отцы и деды наши.</a:t>
            </a:r>
          </a:p>
          <a:p>
            <a:pPr indent="457200"/>
            <a:r>
              <a:rPr lang="ru-RU" dirty="0">
                <a:solidFill>
                  <a:srgbClr val="153243"/>
                </a:solidFill>
                <a:latin typeface="Arial" pitchFamily="34" charset="0"/>
                <a:cs typeface="Arial" pitchFamily="34" charset="0"/>
              </a:rPr>
              <a:t>Родиной мы зовём её потому, что в ней мы родились. В ней говорят родным нам языком, и всё в ней для нас родное; а матерью — потому, что она вскормила нас своим хлебом, вспоила своими водами, выучила своему языку, как мать она защищает и бережёт нас от всяких врагов.</a:t>
            </a:r>
          </a:p>
          <a:p>
            <a:pPr indent="457200"/>
            <a:r>
              <a:rPr lang="ru-RU" dirty="0">
                <a:solidFill>
                  <a:srgbClr val="153243"/>
                </a:solidFill>
                <a:latin typeface="Arial" pitchFamily="34" charset="0"/>
                <a:cs typeface="Arial" pitchFamily="34" charset="0"/>
              </a:rPr>
              <a:t>Много есть на свете, и кроме России, всяких хороших государств и земель, но одна у человека родная мать — одна у него и </a:t>
            </a:r>
            <a:r>
              <a:rPr lang="ru-RU" dirty="0" smtClean="0">
                <a:solidFill>
                  <a:srgbClr val="153243"/>
                </a:solidFill>
                <a:latin typeface="Arial" pitchFamily="34" charset="0"/>
                <a:cs typeface="Arial" pitchFamily="34" charset="0"/>
              </a:rPr>
              <a:t>родина.</a:t>
            </a:r>
            <a:endParaRPr lang="ru-RU" dirty="0">
              <a:solidFill>
                <a:srgbClr val="15324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4082" y="4451696"/>
            <a:ext cx="2016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153243"/>
                </a:solidFill>
                <a:latin typeface="Arial" pitchFamily="34" charset="0"/>
                <a:cs typeface="Arial" pitchFamily="34" charset="0"/>
              </a:rPr>
              <a:t>Константин Дмитриевич Ушинский</a:t>
            </a:r>
            <a:endParaRPr lang="ru-RU" dirty="0">
              <a:solidFill>
                <a:srgbClr val="15324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29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22798" y="2401123"/>
            <a:ext cx="9001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153243"/>
                </a:solidFill>
                <a:latin typeface="Arial" pitchFamily="34" charset="0"/>
                <a:cs typeface="Arial" pitchFamily="34" charset="0"/>
              </a:rPr>
              <a:t>Разбудить чувство </a:t>
            </a:r>
            <a:r>
              <a:rPr lang="ru-RU" sz="3200" dirty="0" smtClean="0">
                <a:solidFill>
                  <a:srgbClr val="153243"/>
                </a:solidFill>
                <a:latin typeface="Arial" pitchFamily="34" charset="0"/>
                <a:cs typeface="Arial" pitchFamily="34" charset="0"/>
              </a:rPr>
              <a:t>Родины</a:t>
            </a:r>
          </a:p>
          <a:p>
            <a:r>
              <a:rPr lang="ru-RU" sz="3200" dirty="0" smtClean="0">
                <a:solidFill>
                  <a:srgbClr val="153243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3200" dirty="0">
                <a:solidFill>
                  <a:srgbClr val="153243"/>
                </a:solidFill>
                <a:latin typeface="Arial" pitchFamily="34" charset="0"/>
                <a:cs typeface="Arial" pitchFamily="34" charset="0"/>
              </a:rPr>
              <a:t>душе молодого человека </a:t>
            </a:r>
            <a:r>
              <a:rPr lang="ru-RU" sz="3200" dirty="0" smtClean="0">
                <a:solidFill>
                  <a:srgbClr val="153243"/>
                </a:solidFill>
                <a:latin typeface="Arial" pitchFamily="34" charset="0"/>
                <a:cs typeface="Arial" pitchFamily="34" charset="0"/>
              </a:rPr>
              <a:t>–</a:t>
            </a:r>
          </a:p>
          <a:p>
            <a:r>
              <a:rPr lang="ru-RU" sz="3200" dirty="0" smtClean="0">
                <a:solidFill>
                  <a:srgbClr val="153243"/>
                </a:solidFill>
                <a:latin typeface="Arial" pitchFamily="34" charset="0"/>
                <a:cs typeface="Arial" pitchFamily="34" charset="0"/>
              </a:rPr>
              <a:t>значит </a:t>
            </a:r>
            <a:r>
              <a:rPr lang="ru-RU" sz="3200" dirty="0">
                <a:solidFill>
                  <a:srgbClr val="153243"/>
                </a:solidFill>
                <a:latin typeface="Arial" pitchFamily="34" charset="0"/>
                <a:cs typeface="Arial" pitchFamily="34" charset="0"/>
              </a:rPr>
              <a:t>дать толчок к началу осмысления того, на какой земле и для чего он живет.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16686" y="2108736"/>
            <a:ext cx="86409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dirty="0" smtClean="0">
                <a:solidFill>
                  <a:srgbClr val="153243"/>
                </a:solidFill>
                <a:latin typeface="Arial Black" pitchFamily="34" charset="0"/>
              </a:rPr>
              <a:t>!</a:t>
            </a:r>
            <a:endParaRPr lang="ru-RU" sz="16600" dirty="0">
              <a:solidFill>
                <a:srgbClr val="153243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7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4B8AB"/>
            </a:gs>
            <a:gs pos="100000">
              <a:srgbClr val="EEF0EB"/>
            </a:gs>
            <a:gs pos="52000">
              <a:srgbClr val="EEF0E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Группа 38"/>
          <p:cNvGrpSpPr/>
          <p:nvPr/>
        </p:nvGrpSpPr>
        <p:grpSpPr>
          <a:xfrm>
            <a:off x="9809736" y="-67565"/>
            <a:ext cx="2633261" cy="6044700"/>
            <a:chOff x="9809736" y="-67565"/>
            <a:chExt cx="2633261" cy="6044700"/>
          </a:xfrm>
        </p:grpSpPr>
        <p:sp>
          <p:nvSpPr>
            <p:cNvPr id="6" name="Шестиугольник 5"/>
            <p:cNvSpPr/>
            <p:nvPr/>
          </p:nvSpPr>
          <p:spPr>
            <a:xfrm rot="6978667">
              <a:off x="10361128" y="33646"/>
              <a:ext cx="1012284" cy="872659"/>
            </a:xfrm>
            <a:prstGeom prst="hexagon">
              <a:avLst/>
            </a:prstGeom>
            <a:solidFill>
              <a:srgbClr val="EEF0EB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406400" dist="88900" dir="18900000" sx="101000" sy="101000" algn="bl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Шестиугольник 6"/>
            <p:cNvSpPr/>
            <p:nvPr/>
          </p:nvSpPr>
          <p:spPr>
            <a:xfrm rot="6978667">
              <a:off x="9764893" y="389757"/>
              <a:ext cx="650222" cy="560536"/>
            </a:xfrm>
            <a:prstGeom prst="hexagon">
              <a:avLst/>
            </a:prstGeom>
            <a:solidFill>
              <a:srgbClr val="EEF0EB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406400" dist="88900" dir="18900000" sx="101000" sy="101000" algn="bl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Шестиугольник 7"/>
            <p:cNvSpPr/>
            <p:nvPr/>
          </p:nvSpPr>
          <p:spPr>
            <a:xfrm rot="6978667">
              <a:off x="11416553" y="1096952"/>
              <a:ext cx="1012284" cy="872659"/>
            </a:xfrm>
            <a:prstGeom prst="hexagon">
              <a:avLst/>
            </a:prstGeom>
            <a:solidFill>
              <a:srgbClr val="EEF0EB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406400" dist="88900" dir="18900000" sx="101000" sy="101000" algn="bl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Шестиугольник 8"/>
            <p:cNvSpPr/>
            <p:nvPr/>
          </p:nvSpPr>
          <p:spPr>
            <a:xfrm rot="6978667">
              <a:off x="11500526" y="2247"/>
              <a:ext cx="1012284" cy="872659"/>
            </a:xfrm>
            <a:prstGeom prst="hexagon">
              <a:avLst/>
            </a:prstGeom>
            <a:solidFill>
              <a:srgbClr val="EEF0EB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406400" dist="88900" dir="18900000" sx="101000" sy="101000" algn="bl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Шестиугольник 9"/>
            <p:cNvSpPr/>
            <p:nvPr/>
          </p:nvSpPr>
          <p:spPr>
            <a:xfrm rot="6978667">
              <a:off x="10431734" y="1031437"/>
              <a:ext cx="650222" cy="560536"/>
            </a:xfrm>
            <a:prstGeom prst="hexagon">
              <a:avLst/>
            </a:prstGeom>
            <a:solidFill>
              <a:srgbClr val="EEF0EB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406400" dist="88900" dir="18900000" sx="101000" sy="101000" algn="bl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Шестиугольник 10"/>
            <p:cNvSpPr/>
            <p:nvPr/>
          </p:nvSpPr>
          <p:spPr>
            <a:xfrm rot="6978667">
              <a:off x="11449010" y="2256970"/>
              <a:ext cx="650222" cy="560536"/>
            </a:xfrm>
            <a:prstGeom prst="hexagon">
              <a:avLst/>
            </a:prstGeom>
            <a:solidFill>
              <a:srgbClr val="EEF0EB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406400" dist="88900" dir="18900000" sx="101000" sy="101000" algn="bl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Шестиугольник 12"/>
            <p:cNvSpPr/>
            <p:nvPr/>
          </p:nvSpPr>
          <p:spPr>
            <a:xfrm rot="6978667">
              <a:off x="11222407" y="5371756"/>
              <a:ext cx="650222" cy="560536"/>
            </a:xfrm>
            <a:prstGeom prst="hexagon">
              <a:avLst/>
            </a:prstGeom>
            <a:solidFill>
              <a:srgbClr val="EEF0EB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406400" dist="88900" dir="18900000" sx="101000" sy="101000" algn="bl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Шестиугольник 14"/>
            <p:cNvSpPr/>
            <p:nvPr/>
          </p:nvSpPr>
          <p:spPr>
            <a:xfrm rot="6978667">
              <a:off x="11753597" y="4327270"/>
              <a:ext cx="506142" cy="436330"/>
            </a:xfrm>
            <a:prstGeom prst="hexagon">
              <a:avLst/>
            </a:prstGeom>
            <a:solidFill>
              <a:srgbClr val="EEF0EB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406400" dist="88900" dir="18900000" sx="101000" sy="101000" algn="bl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Шестиугольник 15"/>
            <p:cNvSpPr/>
            <p:nvPr/>
          </p:nvSpPr>
          <p:spPr>
            <a:xfrm rot="6978667">
              <a:off x="11125712" y="3568350"/>
              <a:ext cx="506142" cy="436330"/>
            </a:xfrm>
            <a:prstGeom prst="hexagon">
              <a:avLst/>
            </a:prstGeom>
            <a:solidFill>
              <a:srgbClr val="EEF0EB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406400" dist="88900" dir="18900000" sx="101000" sy="101000" algn="bl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18146" y="1191776"/>
            <a:ext cx="10601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153243"/>
                </a:solidFill>
                <a:latin typeface="Arial Black" pitchFamily="34" charset="0"/>
                <a:cs typeface="Arial" pitchFamily="34" charset="0"/>
              </a:rPr>
              <a:t>Главная учебно-воспитательная цель: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1298462" y="2878487"/>
            <a:ext cx="4036796" cy="3452385"/>
            <a:chOff x="910630" y="2878489"/>
            <a:chExt cx="4036796" cy="3452385"/>
          </a:xfrm>
        </p:grpSpPr>
        <p:sp>
          <p:nvSpPr>
            <p:cNvPr id="12" name="Шестиугольник 11"/>
            <p:cNvSpPr/>
            <p:nvPr/>
          </p:nvSpPr>
          <p:spPr>
            <a:xfrm rot="636824">
              <a:off x="942660" y="2878489"/>
              <a:ext cx="4004766" cy="3452385"/>
            </a:xfrm>
            <a:prstGeom prst="hexagon">
              <a:avLst/>
            </a:prstGeom>
            <a:noFill/>
            <a:ln>
              <a:solidFill>
                <a:srgbClr val="1532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3" name="Группа 22"/>
            <p:cNvGrpSpPr/>
            <p:nvPr/>
          </p:nvGrpSpPr>
          <p:grpSpPr>
            <a:xfrm>
              <a:off x="910630" y="2925738"/>
              <a:ext cx="4032448" cy="3317179"/>
              <a:chOff x="910630" y="2925738"/>
              <a:chExt cx="4032448" cy="3317179"/>
            </a:xfrm>
          </p:grpSpPr>
          <p:sp>
            <p:nvSpPr>
              <p:cNvPr id="17" name="Шестиугольник 16"/>
              <p:cNvSpPr/>
              <p:nvPr/>
            </p:nvSpPr>
            <p:spPr>
              <a:xfrm>
                <a:off x="1126654" y="2952896"/>
                <a:ext cx="3816424" cy="3290021"/>
              </a:xfrm>
              <a:prstGeom prst="hexagon">
                <a:avLst/>
              </a:prstGeom>
              <a:solidFill>
                <a:srgbClr val="153243"/>
              </a:solidFill>
              <a:ln>
                <a:solidFill>
                  <a:srgbClr val="15324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Шестиугольник 19"/>
              <p:cNvSpPr/>
              <p:nvPr/>
            </p:nvSpPr>
            <p:spPr>
              <a:xfrm>
                <a:off x="910630" y="2925738"/>
                <a:ext cx="3816424" cy="3290021"/>
              </a:xfrm>
              <a:prstGeom prst="hexagon">
                <a:avLst/>
              </a:prstGeom>
              <a:solidFill>
                <a:srgbClr val="EEF0EB"/>
              </a:solidFill>
              <a:ln>
                <a:noFill/>
              </a:ln>
              <a:effectLst>
                <a:outerShdw blurRad="215900" sx="104000" sy="104000" algn="ctr" rotWithShape="0">
                  <a:prstClr val="black">
                    <a:alpha val="3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Овал 13"/>
              <p:cNvSpPr/>
              <p:nvPr/>
            </p:nvSpPr>
            <p:spPr>
              <a:xfrm>
                <a:off x="1126654" y="3030565"/>
                <a:ext cx="864791" cy="864791"/>
              </a:xfrm>
              <a:prstGeom prst="ellipse">
                <a:avLst/>
              </a:prstGeom>
              <a:solidFill>
                <a:srgbClr val="15324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>
                <a:off x="1408648" y="3774154"/>
                <a:ext cx="2820387" cy="18158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3200" dirty="0" smtClean="0">
                    <a:solidFill>
                      <a:srgbClr val="153243"/>
                    </a:solidFill>
                    <a:latin typeface="Arial" pitchFamily="34" charset="0"/>
                    <a:cs typeface="Arial" pitchFamily="34" charset="0"/>
                  </a:rPr>
                  <a:t>духовно-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ru-RU" sz="3200" dirty="0">
                    <a:solidFill>
                      <a:srgbClr val="153243"/>
                    </a:solidFill>
                    <a:latin typeface="Arial" pitchFamily="34" charset="0"/>
                    <a:cs typeface="Arial" pitchFamily="34" charset="0"/>
                  </a:rPr>
                  <a:t>н</a:t>
                </a:r>
                <a:r>
                  <a:rPr lang="ru-RU" sz="3200" dirty="0" smtClean="0">
                    <a:solidFill>
                      <a:srgbClr val="153243"/>
                    </a:solidFill>
                    <a:latin typeface="Arial" pitchFamily="34" charset="0"/>
                    <a:cs typeface="Arial" pitchFamily="34" charset="0"/>
                  </a:rPr>
                  <a:t>равственное</a:t>
                </a:r>
              </a:p>
              <a:p>
                <a:pPr algn="ctr"/>
                <a:r>
                  <a:rPr lang="ru-RU" sz="3200" dirty="0" smtClean="0">
                    <a:solidFill>
                      <a:srgbClr val="153243"/>
                    </a:solidFill>
                    <a:latin typeface="Arial" pitchFamily="34" charset="0"/>
                    <a:cs typeface="Arial" pitchFamily="34" charset="0"/>
                  </a:rPr>
                  <a:t>воспитание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199357" y="3194606"/>
                <a:ext cx="8634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 smtClean="0">
                    <a:solidFill>
                      <a:srgbClr val="EEF0EB"/>
                    </a:solidFill>
                    <a:latin typeface="Arial Black" pitchFamily="34" charset="0"/>
                  </a:rPr>
                  <a:t>01</a:t>
                </a:r>
                <a:endParaRPr lang="ru-RU" sz="2800" dirty="0">
                  <a:solidFill>
                    <a:srgbClr val="EEF0EB"/>
                  </a:solidFill>
                  <a:latin typeface="Arial Black" pitchFamily="34" charset="0"/>
                </a:endParaRPr>
              </a:p>
            </p:txBody>
          </p:sp>
        </p:grpSp>
      </p:grpSp>
      <p:grpSp>
        <p:nvGrpSpPr>
          <p:cNvPr id="31" name="Группа 30"/>
          <p:cNvGrpSpPr/>
          <p:nvPr/>
        </p:nvGrpSpPr>
        <p:grpSpPr>
          <a:xfrm>
            <a:off x="6720049" y="2952896"/>
            <a:ext cx="4036796" cy="3452385"/>
            <a:chOff x="910630" y="2878489"/>
            <a:chExt cx="4036796" cy="3452385"/>
          </a:xfrm>
        </p:grpSpPr>
        <p:sp>
          <p:nvSpPr>
            <p:cNvPr id="32" name="Шестиугольник 31"/>
            <p:cNvSpPr/>
            <p:nvPr/>
          </p:nvSpPr>
          <p:spPr>
            <a:xfrm rot="636824">
              <a:off x="942660" y="2878489"/>
              <a:ext cx="4004766" cy="3452385"/>
            </a:xfrm>
            <a:prstGeom prst="hexagon">
              <a:avLst/>
            </a:prstGeom>
            <a:noFill/>
            <a:ln>
              <a:solidFill>
                <a:srgbClr val="284B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3" name="Группа 32"/>
            <p:cNvGrpSpPr/>
            <p:nvPr/>
          </p:nvGrpSpPr>
          <p:grpSpPr>
            <a:xfrm>
              <a:off x="910630" y="2925738"/>
              <a:ext cx="4032448" cy="3317179"/>
              <a:chOff x="910630" y="2925738"/>
              <a:chExt cx="4032448" cy="3317179"/>
            </a:xfrm>
          </p:grpSpPr>
          <p:sp>
            <p:nvSpPr>
              <p:cNvPr id="34" name="Шестиугольник 33"/>
              <p:cNvSpPr/>
              <p:nvPr/>
            </p:nvSpPr>
            <p:spPr>
              <a:xfrm>
                <a:off x="1126654" y="2952896"/>
                <a:ext cx="3816424" cy="3290021"/>
              </a:xfrm>
              <a:prstGeom prst="hexagon">
                <a:avLst/>
              </a:prstGeom>
              <a:solidFill>
                <a:srgbClr val="284B63"/>
              </a:solidFill>
              <a:ln>
                <a:solidFill>
                  <a:srgbClr val="15324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Шестиугольник 34"/>
              <p:cNvSpPr/>
              <p:nvPr/>
            </p:nvSpPr>
            <p:spPr>
              <a:xfrm>
                <a:off x="910630" y="2925738"/>
                <a:ext cx="3816424" cy="3290021"/>
              </a:xfrm>
              <a:prstGeom prst="hexagon">
                <a:avLst/>
              </a:prstGeom>
              <a:solidFill>
                <a:srgbClr val="EEF0EB"/>
              </a:solidFill>
              <a:ln>
                <a:noFill/>
              </a:ln>
              <a:effectLst>
                <a:outerShdw blurRad="215900" sx="104000" sy="104000" algn="ctr" rotWithShape="0">
                  <a:prstClr val="black">
                    <a:alpha val="3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1126654" y="3030565"/>
                <a:ext cx="864791" cy="864791"/>
              </a:xfrm>
              <a:prstGeom prst="ellipse">
                <a:avLst/>
              </a:prstGeom>
              <a:solidFill>
                <a:srgbClr val="284B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Прямоугольник 36"/>
              <p:cNvSpPr/>
              <p:nvPr/>
            </p:nvSpPr>
            <p:spPr>
              <a:xfrm>
                <a:off x="1223212" y="3771753"/>
                <a:ext cx="3191259" cy="18158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3200" dirty="0" smtClean="0">
                    <a:solidFill>
                      <a:srgbClr val="153243"/>
                    </a:solidFill>
                    <a:latin typeface="Arial" pitchFamily="34" charset="0"/>
                    <a:cs typeface="Arial" pitchFamily="34" charset="0"/>
                  </a:rPr>
                  <a:t>гражданско-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ru-RU" sz="3200" dirty="0" smtClean="0">
                    <a:solidFill>
                      <a:srgbClr val="153243"/>
                    </a:solidFill>
                    <a:latin typeface="Arial" pitchFamily="34" charset="0"/>
                    <a:cs typeface="Arial" pitchFamily="34" charset="0"/>
                  </a:rPr>
                  <a:t>патриотическое</a:t>
                </a:r>
              </a:p>
              <a:p>
                <a:pPr algn="ctr"/>
                <a:r>
                  <a:rPr lang="ru-RU" sz="3200" dirty="0" smtClean="0">
                    <a:solidFill>
                      <a:srgbClr val="153243"/>
                    </a:solidFill>
                    <a:latin typeface="Arial" pitchFamily="34" charset="0"/>
                    <a:cs typeface="Arial" pitchFamily="34" charset="0"/>
                  </a:rPr>
                  <a:t>воспитание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199357" y="3194606"/>
                <a:ext cx="8634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 smtClean="0">
                    <a:solidFill>
                      <a:srgbClr val="EEF0EB"/>
                    </a:solidFill>
                    <a:latin typeface="Arial Black" pitchFamily="34" charset="0"/>
                  </a:rPr>
                  <a:t>02</a:t>
                </a:r>
                <a:endParaRPr lang="ru-RU" sz="2800" dirty="0">
                  <a:solidFill>
                    <a:srgbClr val="EEF0EB"/>
                  </a:solidFill>
                  <a:latin typeface="Arial Black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2824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белый, дизайн&#10;&#10;Автоматически созданное описание">
            <a:extLst>
              <a:ext uri="{FF2B5EF4-FFF2-40B4-BE49-F238E27FC236}">
                <a16:creationId xmlns:a16="http://schemas.microsoft.com/office/drawing/2014/main" xmlns="" id="{731E90A3-EEF3-842F-C3C9-57043D7DE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98" y="2495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0093" y="261442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153243"/>
                </a:solidFill>
                <a:latin typeface="Arial Black" pitchFamily="34" charset="0"/>
              </a:rPr>
              <a:t>Тематика заседаний кружка «Следопыт»</a:t>
            </a:r>
            <a:endParaRPr lang="ru-RU" sz="2800" dirty="0">
              <a:solidFill>
                <a:srgbClr val="153243"/>
              </a:solidFill>
              <a:latin typeface="Arial Black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715706" y="899060"/>
            <a:ext cx="10729193" cy="5771093"/>
            <a:chOff x="715706" y="1188233"/>
            <a:chExt cx="10729193" cy="5282734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1209987" y="2481942"/>
              <a:ext cx="10225136" cy="1019859"/>
            </a:xfrm>
            <a:custGeom>
              <a:avLst/>
              <a:gdLst>
                <a:gd name="connsiteX0" fmla="*/ 0 w 10729192"/>
                <a:gd name="connsiteY0" fmla="*/ 504056 h 1008112"/>
                <a:gd name="connsiteX1" fmla="*/ 504056 w 10729192"/>
                <a:gd name="connsiteY1" fmla="*/ 0 h 1008112"/>
                <a:gd name="connsiteX2" fmla="*/ 10225136 w 10729192"/>
                <a:gd name="connsiteY2" fmla="*/ 0 h 1008112"/>
                <a:gd name="connsiteX3" fmla="*/ 10729192 w 10729192"/>
                <a:gd name="connsiteY3" fmla="*/ 504056 h 1008112"/>
                <a:gd name="connsiteX4" fmla="*/ 10729192 w 10729192"/>
                <a:gd name="connsiteY4" fmla="*/ 504056 h 1008112"/>
                <a:gd name="connsiteX5" fmla="*/ 10225136 w 10729192"/>
                <a:gd name="connsiteY5" fmla="*/ 1008112 h 1008112"/>
                <a:gd name="connsiteX6" fmla="*/ 504056 w 10729192"/>
                <a:gd name="connsiteY6" fmla="*/ 1008112 h 1008112"/>
                <a:gd name="connsiteX7" fmla="*/ 0 w 10729192"/>
                <a:gd name="connsiteY7" fmla="*/ 504056 h 1008112"/>
                <a:gd name="connsiteX0" fmla="*/ 0 w 10729192"/>
                <a:gd name="connsiteY0" fmla="*/ 515803 h 1019859"/>
                <a:gd name="connsiteX1" fmla="*/ 504056 w 10729192"/>
                <a:gd name="connsiteY1" fmla="*/ 11747 h 1019859"/>
                <a:gd name="connsiteX2" fmla="*/ 5709384 w 10729192"/>
                <a:gd name="connsiteY2" fmla="*/ 0 h 1019859"/>
                <a:gd name="connsiteX3" fmla="*/ 10225136 w 10729192"/>
                <a:gd name="connsiteY3" fmla="*/ 11747 h 1019859"/>
                <a:gd name="connsiteX4" fmla="*/ 10729192 w 10729192"/>
                <a:gd name="connsiteY4" fmla="*/ 515803 h 1019859"/>
                <a:gd name="connsiteX5" fmla="*/ 10729192 w 10729192"/>
                <a:gd name="connsiteY5" fmla="*/ 515803 h 1019859"/>
                <a:gd name="connsiteX6" fmla="*/ 10225136 w 10729192"/>
                <a:gd name="connsiteY6" fmla="*/ 1019859 h 1019859"/>
                <a:gd name="connsiteX7" fmla="*/ 504056 w 10729192"/>
                <a:gd name="connsiteY7" fmla="*/ 1019859 h 1019859"/>
                <a:gd name="connsiteX8" fmla="*/ 0 w 10729192"/>
                <a:gd name="connsiteY8" fmla="*/ 515803 h 1019859"/>
                <a:gd name="connsiteX0" fmla="*/ 0 w 10729192"/>
                <a:gd name="connsiteY0" fmla="*/ 515803 h 1019859"/>
                <a:gd name="connsiteX1" fmla="*/ 504056 w 10729192"/>
                <a:gd name="connsiteY1" fmla="*/ 11747 h 1019859"/>
                <a:gd name="connsiteX2" fmla="*/ 5709384 w 10729192"/>
                <a:gd name="connsiteY2" fmla="*/ 0 h 1019859"/>
                <a:gd name="connsiteX3" fmla="*/ 10225136 w 10729192"/>
                <a:gd name="connsiteY3" fmla="*/ 11747 h 1019859"/>
                <a:gd name="connsiteX4" fmla="*/ 10729192 w 10729192"/>
                <a:gd name="connsiteY4" fmla="*/ 515803 h 1019859"/>
                <a:gd name="connsiteX5" fmla="*/ 10729192 w 10729192"/>
                <a:gd name="connsiteY5" fmla="*/ 515803 h 1019859"/>
                <a:gd name="connsiteX6" fmla="*/ 10225136 w 10729192"/>
                <a:gd name="connsiteY6" fmla="*/ 1019859 h 1019859"/>
                <a:gd name="connsiteX7" fmla="*/ 504056 w 10729192"/>
                <a:gd name="connsiteY7" fmla="*/ 1019859 h 1019859"/>
                <a:gd name="connsiteX8" fmla="*/ 91440 w 10729192"/>
                <a:gd name="connsiteY8" fmla="*/ 607243 h 1019859"/>
                <a:gd name="connsiteX0" fmla="*/ 433265 w 10658401"/>
                <a:gd name="connsiteY0" fmla="*/ 11747 h 1019859"/>
                <a:gd name="connsiteX1" fmla="*/ 5638593 w 10658401"/>
                <a:gd name="connsiteY1" fmla="*/ 0 h 1019859"/>
                <a:gd name="connsiteX2" fmla="*/ 10154345 w 10658401"/>
                <a:gd name="connsiteY2" fmla="*/ 11747 h 1019859"/>
                <a:gd name="connsiteX3" fmla="*/ 10658401 w 10658401"/>
                <a:gd name="connsiteY3" fmla="*/ 515803 h 1019859"/>
                <a:gd name="connsiteX4" fmla="*/ 10658401 w 10658401"/>
                <a:gd name="connsiteY4" fmla="*/ 515803 h 1019859"/>
                <a:gd name="connsiteX5" fmla="*/ 10154345 w 10658401"/>
                <a:gd name="connsiteY5" fmla="*/ 1019859 h 1019859"/>
                <a:gd name="connsiteX6" fmla="*/ 433265 w 10658401"/>
                <a:gd name="connsiteY6" fmla="*/ 1019859 h 1019859"/>
                <a:gd name="connsiteX7" fmla="*/ 20649 w 10658401"/>
                <a:gd name="connsiteY7" fmla="*/ 607243 h 1019859"/>
                <a:gd name="connsiteX0" fmla="*/ 5638593 w 10658401"/>
                <a:gd name="connsiteY0" fmla="*/ 0 h 1019859"/>
                <a:gd name="connsiteX1" fmla="*/ 10154345 w 10658401"/>
                <a:gd name="connsiteY1" fmla="*/ 11747 h 1019859"/>
                <a:gd name="connsiteX2" fmla="*/ 10658401 w 10658401"/>
                <a:gd name="connsiteY2" fmla="*/ 515803 h 1019859"/>
                <a:gd name="connsiteX3" fmla="*/ 10658401 w 10658401"/>
                <a:gd name="connsiteY3" fmla="*/ 515803 h 1019859"/>
                <a:gd name="connsiteX4" fmla="*/ 10154345 w 10658401"/>
                <a:gd name="connsiteY4" fmla="*/ 1019859 h 1019859"/>
                <a:gd name="connsiteX5" fmla="*/ 433265 w 10658401"/>
                <a:gd name="connsiteY5" fmla="*/ 1019859 h 1019859"/>
                <a:gd name="connsiteX6" fmla="*/ 20649 w 10658401"/>
                <a:gd name="connsiteY6" fmla="*/ 607243 h 1019859"/>
                <a:gd name="connsiteX0" fmla="*/ 5205328 w 10225136"/>
                <a:gd name="connsiteY0" fmla="*/ 0 h 1019859"/>
                <a:gd name="connsiteX1" fmla="*/ 9721080 w 10225136"/>
                <a:gd name="connsiteY1" fmla="*/ 11747 h 1019859"/>
                <a:gd name="connsiteX2" fmla="*/ 10225136 w 10225136"/>
                <a:gd name="connsiteY2" fmla="*/ 515803 h 1019859"/>
                <a:gd name="connsiteX3" fmla="*/ 10225136 w 10225136"/>
                <a:gd name="connsiteY3" fmla="*/ 515803 h 1019859"/>
                <a:gd name="connsiteX4" fmla="*/ 9721080 w 10225136"/>
                <a:gd name="connsiteY4" fmla="*/ 1019859 h 1019859"/>
                <a:gd name="connsiteX5" fmla="*/ 0 w 10225136"/>
                <a:gd name="connsiteY5" fmla="*/ 1019859 h 101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25136" h="1019859">
                  <a:moveTo>
                    <a:pt x="5205328" y="0"/>
                  </a:moveTo>
                  <a:lnTo>
                    <a:pt x="9721080" y="11747"/>
                  </a:lnTo>
                  <a:cubicBezTo>
                    <a:pt x="9999462" y="11747"/>
                    <a:pt x="10225136" y="237421"/>
                    <a:pt x="10225136" y="515803"/>
                  </a:cubicBezTo>
                  <a:lnTo>
                    <a:pt x="10225136" y="515803"/>
                  </a:lnTo>
                  <a:cubicBezTo>
                    <a:pt x="10225136" y="794185"/>
                    <a:pt x="9999462" y="1019859"/>
                    <a:pt x="9721080" y="1019859"/>
                  </a:cubicBezTo>
                  <a:lnTo>
                    <a:pt x="0" y="1019859"/>
                  </a:lnTo>
                </a:path>
              </a:pathLst>
            </a:custGeom>
            <a:noFill/>
            <a:ln w="28575">
              <a:solidFill>
                <a:srgbClr val="1532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Скругленный прямоугольник 5"/>
            <p:cNvSpPr/>
            <p:nvPr/>
          </p:nvSpPr>
          <p:spPr>
            <a:xfrm>
              <a:off x="715706" y="3495806"/>
              <a:ext cx="10225136" cy="1008112"/>
            </a:xfrm>
            <a:custGeom>
              <a:avLst/>
              <a:gdLst>
                <a:gd name="connsiteX0" fmla="*/ 0 w 10729192"/>
                <a:gd name="connsiteY0" fmla="*/ 504056 h 1008112"/>
                <a:gd name="connsiteX1" fmla="*/ 504056 w 10729192"/>
                <a:gd name="connsiteY1" fmla="*/ 0 h 1008112"/>
                <a:gd name="connsiteX2" fmla="*/ 10225136 w 10729192"/>
                <a:gd name="connsiteY2" fmla="*/ 0 h 1008112"/>
                <a:gd name="connsiteX3" fmla="*/ 10729192 w 10729192"/>
                <a:gd name="connsiteY3" fmla="*/ 504056 h 1008112"/>
                <a:gd name="connsiteX4" fmla="*/ 10729192 w 10729192"/>
                <a:gd name="connsiteY4" fmla="*/ 504056 h 1008112"/>
                <a:gd name="connsiteX5" fmla="*/ 10225136 w 10729192"/>
                <a:gd name="connsiteY5" fmla="*/ 1008112 h 1008112"/>
                <a:gd name="connsiteX6" fmla="*/ 504056 w 10729192"/>
                <a:gd name="connsiteY6" fmla="*/ 1008112 h 1008112"/>
                <a:gd name="connsiteX7" fmla="*/ 0 w 10729192"/>
                <a:gd name="connsiteY7" fmla="*/ 504056 h 1008112"/>
                <a:gd name="connsiteX0" fmla="*/ 10729192 w 10820632"/>
                <a:gd name="connsiteY0" fmla="*/ 504056 h 1008112"/>
                <a:gd name="connsiteX1" fmla="*/ 10225136 w 10820632"/>
                <a:gd name="connsiteY1" fmla="*/ 1008112 h 1008112"/>
                <a:gd name="connsiteX2" fmla="*/ 504056 w 10820632"/>
                <a:gd name="connsiteY2" fmla="*/ 1008112 h 1008112"/>
                <a:gd name="connsiteX3" fmla="*/ 0 w 10820632"/>
                <a:gd name="connsiteY3" fmla="*/ 504056 h 1008112"/>
                <a:gd name="connsiteX4" fmla="*/ 504056 w 10820632"/>
                <a:gd name="connsiteY4" fmla="*/ 0 h 1008112"/>
                <a:gd name="connsiteX5" fmla="*/ 10225136 w 10820632"/>
                <a:gd name="connsiteY5" fmla="*/ 0 h 1008112"/>
                <a:gd name="connsiteX6" fmla="*/ 10729192 w 10820632"/>
                <a:gd name="connsiteY6" fmla="*/ 504056 h 1008112"/>
                <a:gd name="connsiteX7" fmla="*/ 10820632 w 10820632"/>
                <a:gd name="connsiteY7" fmla="*/ 595496 h 1008112"/>
                <a:gd name="connsiteX0" fmla="*/ 10729192 w 11142798"/>
                <a:gd name="connsiteY0" fmla="*/ 504056 h 1008112"/>
                <a:gd name="connsiteX1" fmla="*/ 10225136 w 11142798"/>
                <a:gd name="connsiteY1" fmla="*/ 1008112 h 1008112"/>
                <a:gd name="connsiteX2" fmla="*/ 504056 w 11142798"/>
                <a:gd name="connsiteY2" fmla="*/ 1008112 h 1008112"/>
                <a:gd name="connsiteX3" fmla="*/ 0 w 11142798"/>
                <a:gd name="connsiteY3" fmla="*/ 504056 h 1008112"/>
                <a:gd name="connsiteX4" fmla="*/ 504056 w 11142798"/>
                <a:gd name="connsiteY4" fmla="*/ 0 h 1008112"/>
                <a:gd name="connsiteX5" fmla="*/ 10225136 w 11142798"/>
                <a:gd name="connsiteY5" fmla="*/ 0 h 1008112"/>
                <a:gd name="connsiteX6" fmla="*/ 10820632 w 11142798"/>
                <a:gd name="connsiteY6" fmla="*/ 595496 h 1008112"/>
                <a:gd name="connsiteX0" fmla="*/ 10729192 w 10729192"/>
                <a:gd name="connsiteY0" fmla="*/ 504056 h 1008112"/>
                <a:gd name="connsiteX1" fmla="*/ 10225136 w 10729192"/>
                <a:gd name="connsiteY1" fmla="*/ 1008112 h 1008112"/>
                <a:gd name="connsiteX2" fmla="*/ 504056 w 10729192"/>
                <a:gd name="connsiteY2" fmla="*/ 1008112 h 1008112"/>
                <a:gd name="connsiteX3" fmla="*/ 0 w 10729192"/>
                <a:gd name="connsiteY3" fmla="*/ 504056 h 1008112"/>
                <a:gd name="connsiteX4" fmla="*/ 504056 w 10729192"/>
                <a:gd name="connsiteY4" fmla="*/ 0 h 1008112"/>
                <a:gd name="connsiteX5" fmla="*/ 10225136 w 10729192"/>
                <a:gd name="connsiteY5" fmla="*/ 0 h 1008112"/>
                <a:gd name="connsiteX0" fmla="*/ 10225136 w 10225136"/>
                <a:gd name="connsiteY0" fmla="*/ 1008112 h 1008112"/>
                <a:gd name="connsiteX1" fmla="*/ 504056 w 10225136"/>
                <a:gd name="connsiteY1" fmla="*/ 1008112 h 1008112"/>
                <a:gd name="connsiteX2" fmla="*/ 0 w 10225136"/>
                <a:gd name="connsiteY2" fmla="*/ 504056 h 1008112"/>
                <a:gd name="connsiteX3" fmla="*/ 504056 w 10225136"/>
                <a:gd name="connsiteY3" fmla="*/ 0 h 1008112"/>
                <a:gd name="connsiteX4" fmla="*/ 10225136 w 10225136"/>
                <a:gd name="connsiteY4" fmla="*/ 0 h 100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25136" h="1008112">
                  <a:moveTo>
                    <a:pt x="10225136" y="1008112"/>
                  </a:moveTo>
                  <a:lnTo>
                    <a:pt x="504056" y="1008112"/>
                  </a:lnTo>
                  <a:cubicBezTo>
                    <a:pt x="225674" y="1008112"/>
                    <a:pt x="0" y="782438"/>
                    <a:pt x="0" y="504056"/>
                  </a:cubicBezTo>
                  <a:cubicBezTo>
                    <a:pt x="0" y="225674"/>
                    <a:pt x="225674" y="0"/>
                    <a:pt x="504056" y="0"/>
                  </a:cubicBezTo>
                  <a:lnTo>
                    <a:pt x="10225136" y="0"/>
                  </a:lnTo>
                </a:path>
              </a:pathLst>
            </a:custGeom>
            <a:noFill/>
            <a:ln w="28575">
              <a:solidFill>
                <a:srgbClr val="1532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1219763" y="4509914"/>
              <a:ext cx="10225136" cy="1008112"/>
            </a:xfrm>
            <a:custGeom>
              <a:avLst/>
              <a:gdLst>
                <a:gd name="connsiteX0" fmla="*/ 0 w 10729192"/>
                <a:gd name="connsiteY0" fmla="*/ 504056 h 1008112"/>
                <a:gd name="connsiteX1" fmla="*/ 504056 w 10729192"/>
                <a:gd name="connsiteY1" fmla="*/ 0 h 1008112"/>
                <a:gd name="connsiteX2" fmla="*/ 10225136 w 10729192"/>
                <a:gd name="connsiteY2" fmla="*/ 0 h 1008112"/>
                <a:gd name="connsiteX3" fmla="*/ 10729192 w 10729192"/>
                <a:gd name="connsiteY3" fmla="*/ 504056 h 1008112"/>
                <a:gd name="connsiteX4" fmla="*/ 10729192 w 10729192"/>
                <a:gd name="connsiteY4" fmla="*/ 504056 h 1008112"/>
                <a:gd name="connsiteX5" fmla="*/ 10225136 w 10729192"/>
                <a:gd name="connsiteY5" fmla="*/ 1008112 h 1008112"/>
                <a:gd name="connsiteX6" fmla="*/ 504056 w 10729192"/>
                <a:gd name="connsiteY6" fmla="*/ 1008112 h 1008112"/>
                <a:gd name="connsiteX7" fmla="*/ 0 w 10729192"/>
                <a:gd name="connsiteY7" fmla="*/ 504056 h 1008112"/>
                <a:gd name="connsiteX0" fmla="*/ 0 w 10729192"/>
                <a:gd name="connsiteY0" fmla="*/ 504056 h 1008112"/>
                <a:gd name="connsiteX1" fmla="*/ 504056 w 10729192"/>
                <a:gd name="connsiteY1" fmla="*/ 0 h 1008112"/>
                <a:gd name="connsiteX2" fmla="*/ 10225136 w 10729192"/>
                <a:gd name="connsiteY2" fmla="*/ 0 h 1008112"/>
                <a:gd name="connsiteX3" fmla="*/ 10729192 w 10729192"/>
                <a:gd name="connsiteY3" fmla="*/ 504056 h 1008112"/>
                <a:gd name="connsiteX4" fmla="*/ 10729192 w 10729192"/>
                <a:gd name="connsiteY4" fmla="*/ 504056 h 1008112"/>
                <a:gd name="connsiteX5" fmla="*/ 10225136 w 10729192"/>
                <a:gd name="connsiteY5" fmla="*/ 1008112 h 1008112"/>
                <a:gd name="connsiteX6" fmla="*/ 6526923 w 10729192"/>
                <a:gd name="connsiteY6" fmla="*/ 991000 h 1008112"/>
                <a:gd name="connsiteX7" fmla="*/ 504056 w 10729192"/>
                <a:gd name="connsiteY7" fmla="*/ 1008112 h 1008112"/>
                <a:gd name="connsiteX8" fmla="*/ 0 w 10729192"/>
                <a:gd name="connsiteY8" fmla="*/ 504056 h 1008112"/>
                <a:gd name="connsiteX0" fmla="*/ 0 w 10729192"/>
                <a:gd name="connsiteY0" fmla="*/ 504056 h 1008112"/>
                <a:gd name="connsiteX1" fmla="*/ 504056 w 10729192"/>
                <a:gd name="connsiteY1" fmla="*/ 0 h 1008112"/>
                <a:gd name="connsiteX2" fmla="*/ 10225136 w 10729192"/>
                <a:gd name="connsiteY2" fmla="*/ 0 h 1008112"/>
                <a:gd name="connsiteX3" fmla="*/ 10729192 w 10729192"/>
                <a:gd name="connsiteY3" fmla="*/ 504056 h 1008112"/>
                <a:gd name="connsiteX4" fmla="*/ 10729192 w 10729192"/>
                <a:gd name="connsiteY4" fmla="*/ 504056 h 1008112"/>
                <a:gd name="connsiteX5" fmla="*/ 10225136 w 10729192"/>
                <a:gd name="connsiteY5" fmla="*/ 1008112 h 1008112"/>
                <a:gd name="connsiteX6" fmla="*/ 6526923 w 10729192"/>
                <a:gd name="connsiteY6" fmla="*/ 991000 h 1008112"/>
                <a:gd name="connsiteX7" fmla="*/ 504056 w 10729192"/>
                <a:gd name="connsiteY7" fmla="*/ 1008112 h 1008112"/>
                <a:gd name="connsiteX8" fmla="*/ 91440 w 10729192"/>
                <a:gd name="connsiteY8" fmla="*/ 595496 h 1008112"/>
                <a:gd name="connsiteX0" fmla="*/ 433265 w 10658401"/>
                <a:gd name="connsiteY0" fmla="*/ 0 h 1008112"/>
                <a:gd name="connsiteX1" fmla="*/ 10154345 w 10658401"/>
                <a:gd name="connsiteY1" fmla="*/ 0 h 1008112"/>
                <a:gd name="connsiteX2" fmla="*/ 10658401 w 10658401"/>
                <a:gd name="connsiteY2" fmla="*/ 504056 h 1008112"/>
                <a:gd name="connsiteX3" fmla="*/ 10658401 w 10658401"/>
                <a:gd name="connsiteY3" fmla="*/ 504056 h 1008112"/>
                <a:gd name="connsiteX4" fmla="*/ 10154345 w 10658401"/>
                <a:gd name="connsiteY4" fmla="*/ 1008112 h 1008112"/>
                <a:gd name="connsiteX5" fmla="*/ 6456132 w 10658401"/>
                <a:gd name="connsiteY5" fmla="*/ 991000 h 1008112"/>
                <a:gd name="connsiteX6" fmla="*/ 433265 w 10658401"/>
                <a:gd name="connsiteY6" fmla="*/ 1008112 h 1008112"/>
                <a:gd name="connsiteX7" fmla="*/ 20649 w 10658401"/>
                <a:gd name="connsiteY7" fmla="*/ 595496 h 1008112"/>
                <a:gd name="connsiteX0" fmla="*/ 0 w 10225136"/>
                <a:gd name="connsiteY0" fmla="*/ 0 h 1008112"/>
                <a:gd name="connsiteX1" fmla="*/ 9721080 w 10225136"/>
                <a:gd name="connsiteY1" fmla="*/ 0 h 1008112"/>
                <a:gd name="connsiteX2" fmla="*/ 10225136 w 10225136"/>
                <a:gd name="connsiteY2" fmla="*/ 504056 h 1008112"/>
                <a:gd name="connsiteX3" fmla="*/ 10225136 w 10225136"/>
                <a:gd name="connsiteY3" fmla="*/ 504056 h 1008112"/>
                <a:gd name="connsiteX4" fmla="*/ 9721080 w 10225136"/>
                <a:gd name="connsiteY4" fmla="*/ 1008112 h 1008112"/>
                <a:gd name="connsiteX5" fmla="*/ 6022867 w 10225136"/>
                <a:gd name="connsiteY5" fmla="*/ 991000 h 1008112"/>
                <a:gd name="connsiteX6" fmla="*/ 0 w 10225136"/>
                <a:gd name="connsiteY6" fmla="*/ 1008112 h 1008112"/>
                <a:gd name="connsiteX0" fmla="*/ 0 w 10225136"/>
                <a:gd name="connsiteY0" fmla="*/ 0 h 1008112"/>
                <a:gd name="connsiteX1" fmla="*/ 9721080 w 10225136"/>
                <a:gd name="connsiteY1" fmla="*/ 0 h 1008112"/>
                <a:gd name="connsiteX2" fmla="*/ 10225136 w 10225136"/>
                <a:gd name="connsiteY2" fmla="*/ 504056 h 1008112"/>
                <a:gd name="connsiteX3" fmla="*/ 10225136 w 10225136"/>
                <a:gd name="connsiteY3" fmla="*/ 504056 h 1008112"/>
                <a:gd name="connsiteX4" fmla="*/ 9721080 w 10225136"/>
                <a:gd name="connsiteY4" fmla="*/ 1008112 h 1008112"/>
                <a:gd name="connsiteX5" fmla="*/ 6022867 w 10225136"/>
                <a:gd name="connsiteY5" fmla="*/ 991000 h 100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25136" h="1008112">
                  <a:moveTo>
                    <a:pt x="0" y="0"/>
                  </a:moveTo>
                  <a:lnTo>
                    <a:pt x="9721080" y="0"/>
                  </a:lnTo>
                  <a:cubicBezTo>
                    <a:pt x="9999462" y="0"/>
                    <a:pt x="10225136" y="225674"/>
                    <a:pt x="10225136" y="504056"/>
                  </a:cubicBezTo>
                  <a:lnTo>
                    <a:pt x="10225136" y="504056"/>
                  </a:lnTo>
                  <a:cubicBezTo>
                    <a:pt x="10225136" y="782438"/>
                    <a:pt x="9999462" y="1008112"/>
                    <a:pt x="9721080" y="1008112"/>
                  </a:cubicBezTo>
                  <a:lnTo>
                    <a:pt x="6022867" y="991000"/>
                  </a:lnTo>
                </a:path>
              </a:pathLst>
            </a:custGeom>
            <a:noFill/>
            <a:ln w="28575">
              <a:solidFill>
                <a:srgbClr val="1532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 flipV="1">
              <a:off x="5453798" y="1188233"/>
              <a:ext cx="1024357" cy="1293709"/>
            </a:xfrm>
            <a:custGeom>
              <a:avLst/>
              <a:gdLst>
                <a:gd name="connsiteX0" fmla="*/ 645471 w 2520280"/>
                <a:gd name="connsiteY0" fmla="*/ 0 h 1290942"/>
                <a:gd name="connsiteX1" fmla="*/ 2520280 w 2520280"/>
                <a:gd name="connsiteY1" fmla="*/ 0 h 1290942"/>
                <a:gd name="connsiteX2" fmla="*/ 2520280 w 2520280"/>
                <a:gd name="connsiteY2" fmla="*/ 0 h 1290942"/>
                <a:gd name="connsiteX3" fmla="*/ 2520280 w 2520280"/>
                <a:gd name="connsiteY3" fmla="*/ 645471 h 1290942"/>
                <a:gd name="connsiteX4" fmla="*/ 1874809 w 2520280"/>
                <a:gd name="connsiteY4" fmla="*/ 1290942 h 1290942"/>
                <a:gd name="connsiteX5" fmla="*/ 0 w 2520280"/>
                <a:gd name="connsiteY5" fmla="*/ 1290942 h 1290942"/>
                <a:gd name="connsiteX6" fmla="*/ 0 w 2520280"/>
                <a:gd name="connsiteY6" fmla="*/ 1290942 h 1290942"/>
                <a:gd name="connsiteX7" fmla="*/ 0 w 2520280"/>
                <a:gd name="connsiteY7" fmla="*/ 645471 h 1290942"/>
                <a:gd name="connsiteX8" fmla="*/ 645471 w 2520280"/>
                <a:gd name="connsiteY8" fmla="*/ 0 h 1290942"/>
                <a:gd name="connsiteX0" fmla="*/ 1874809 w 2520280"/>
                <a:gd name="connsiteY0" fmla="*/ 1290942 h 1382382"/>
                <a:gd name="connsiteX1" fmla="*/ 0 w 2520280"/>
                <a:gd name="connsiteY1" fmla="*/ 1290942 h 1382382"/>
                <a:gd name="connsiteX2" fmla="*/ 0 w 2520280"/>
                <a:gd name="connsiteY2" fmla="*/ 1290942 h 1382382"/>
                <a:gd name="connsiteX3" fmla="*/ 0 w 2520280"/>
                <a:gd name="connsiteY3" fmla="*/ 645471 h 1382382"/>
                <a:gd name="connsiteX4" fmla="*/ 645471 w 2520280"/>
                <a:gd name="connsiteY4" fmla="*/ 0 h 1382382"/>
                <a:gd name="connsiteX5" fmla="*/ 2520280 w 2520280"/>
                <a:gd name="connsiteY5" fmla="*/ 0 h 1382382"/>
                <a:gd name="connsiteX6" fmla="*/ 2520280 w 2520280"/>
                <a:gd name="connsiteY6" fmla="*/ 0 h 1382382"/>
                <a:gd name="connsiteX7" fmla="*/ 2520280 w 2520280"/>
                <a:gd name="connsiteY7" fmla="*/ 645471 h 1382382"/>
                <a:gd name="connsiteX8" fmla="*/ 1966249 w 2520280"/>
                <a:gd name="connsiteY8" fmla="*/ 1382382 h 1382382"/>
                <a:gd name="connsiteX0" fmla="*/ 0 w 2520280"/>
                <a:gd name="connsiteY0" fmla="*/ 1290942 h 1382382"/>
                <a:gd name="connsiteX1" fmla="*/ 0 w 2520280"/>
                <a:gd name="connsiteY1" fmla="*/ 1290942 h 1382382"/>
                <a:gd name="connsiteX2" fmla="*/ 0 w 2520280"/>
                <a:gd name="connsiteY2" fmla="*/ 645471 h 1382382"/>
                <a:gd name="connsiteX3" fmla="*/ 645471 w 2520280"/>
                <a:gd name="connsiteY3" fmla="*/ 0 h 1382382"/>
                <a:gd name="connsiteX4" fmla="*/ 2520280 w 2520280"/>
                <a:gd name="connsiteY4" fmla="*/ 0 h 1382382"/>
                <a:gd name="connsiteX5" fmla="*/ 2520280 w 2520280"/>
                <a:gd name="connsiteY5" fmla="*/ 0 h 1382382"/>
                <a:gd name="connsiteX6" fmla="*/ 2520280 w 2520280"/>
                <a:gd name="connsiteY6" fmla="*/ 645471 h 1382382"/>
                <a:gd name="connsiteX7" fmla="*/ 1966249 w 2520280"/>
                <a:gd name="connsiteY7" fmla="*/ 1382382 h 1382382"/>
                <a:gd name="connsiteX0" fmla="*/ 0 w 2520280"/>
                <a:gd name="connsiteY0" fmla="*/ 1290942 h 1290942"/>
                <a:gd name="connsiteX1" fmla="*/ 0 w 2520280"/>
                <a:gd name="connsiteY1" fmla="*/ 1290942 h 1290942"/>
                <a:gd name="connsiteX2" fmla="*/ 0 w 2520280"/>
                <a:gd name="connsiteY2" fmla="*/ 645471 h 1290942"/>
                <a:gd name="connsiteX3" fmla="*/ 645471 w 2520280"/>
                <a:gd name="connsiteY3" fmla="*/ 0 h 1290942"/>
                <a:gd name="connsiteX4" fmla="*/ 2520280 w 2520280"/>
                <a:gd name="connsiteY4" fmla="*/ 0 h 1290942"/>
                <a:gd name="connsiteX5" fmla="*/ 2520280 w 2520280"/>
                <a:gd name="connsiteY5" fmla="*/ 0 h 1290942"/>
                <a:gd name="connsiteX6" fmla="*/ 2520280 w 2520280"/>
                <a:gd name="connsiteY6" fmla="*/ 645471 h 1290942"/>
                <a:gd name="connsiteX0" fmla="*/ 0 w 2520280"/>
                <a:gd name="connsiteY0" fmla="*/ 1290942 h 1290942"/>
                <a:gd name="connsiteX1" fmla="*/ 0 w 2520280"/>
                <a:gd name="connsiteY1" fmla="*/ 1290942 h 1290942"/>
                <a:gd name="connsiteX2" fmla="*/ 0 w 2520280"/>
                <a:gd name="connsiteY2" fmla="*/ 645471 h 1290942"/>
                <a:gd name="connsiteX3" fmla="*/ 645471 w 2520280"/>
                <a:gd name="connsiteY3" fmla="*/ 0 h 1290942"/>
                <a:gd name="connsiteX4" fmla="*/ 2520280 w 2520280"/>
                <a:gd name="connsiteY4" fmla="*/ 0 h 1290942"/>
                <a:gd name="connsiteX5" fmla="*/ 2520280 w 2520280"/>
                <a:gd name="connsiteY5" fmla="*/ 0 h 1290942"/>
                <a:gd name="connsiteX0" fmla="*/ 0 w 2520280"/>
                <a:gd name="connsiteY0" fmla="*/ 1293709 h 1293709"/>
                <a:gd name="connsiteX1" fmla="*/ 0 w 2520280"/>
                <a:gd name="connsiteY1" fmla="*/ 1293709 h 1293709"/>
                <a:gd name="connsiteX2" fmla="*/ 0 w 2520280"/>
                <a:gd name="connsiteY2" fmla="*/ 648238 h 1293709"/>
                <a:gd name="connsiteX3" fmla="*/ 645471 w 2520280"/>
                <a:gd name="connsiteY3" fmla="*/ 2767 h 1293709"/>
                <a:gd name="connsiteX4" fmla="*/ 1024357 w 2520280"/>
                <a:gd name="connsiteY4" fmla="*/ 0 h 1293709"/>
                <a:gd name="connsiteX5" fmla="*/ 2520280 w 2520280"/>
                <a:gd name="connsiteY5" fmla="*/ 2767 h 1293709"/>
                <a:gd name="connsiteX6" fmla="*/ 2520280 w 2520280"/>
                <a:gd name="connsiteY6" fmla="*/ 2767 h 1293709"/>
                <a:gd name="connsiteX0" fmla="*/ 0 w 2520280"/>
                <a:gd name="connsiteY0" fmla="*/ 1293709 h 1293709"/>
                <a:gd name="connsiteX1" fmla="*/ 0 w 2520280"/>
                <a:gd name="connsiteY1" fmla="*/ 1293709 h 1293709"/>
                <a:gd name="connsiteX2" fmla="*/ 0 w 2520280"/>
                <a:gd name="connsiteY2" fmla="*/ 648238 h 1293709"/>
                <a:gd name="connsiteX3" fmla="*/ 645471 w 2520280"/>
                <a:gd name="connsiteY3" fmla="*/ 2767 h 1293709"/>
                <a:gd name="connsiteX4" fmla="*/ 1024357 w 2520280"/>
                <a:gd name="connsiteY4" fmla="*/ 0 h 1293709"/>
                <a:gd name="connsiteX5" fmla="*/ 2520280 w 2520280"/>
                <a:gd name="connsiteY5" fmla="*/ 2767 h 1293709"/>
                <a:gd name="connsiteX0" fmla="*/ 0 w 1024357"/>
                <a:gd name="connsiteY0" fmla="*/ 1293709 h 1293709"/>
                <a:gd name="connsiteX1" fmla="*/ 0 w 1024357"/>
                <a:gd name="connsiteY1" fmla="*/ 1293709 h 1293709"/>
                <a:gd name="connsiteX2" fmla="*/ 0 w 1024357"/>
                <a:gd name="connsiteY2" fmla="*/ 648238 h 1293709"/>
                <a:gd name="connsiteX3" fmla="*/ 645471 w 1024357"/>
                <a:gd name="connsiteY3" fmla="*/ 2767 h 1293709"/>
                <a:gd name="connsiteX4" fmla="*/ 1024357 w 1024357"/>
                <a:gd name="connsiteY4" fmla="*/ 0 h 1293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4357" h="1293709">
                  <a:moveTo>
                    <a:pt x="0" y="1293709"/>
                  </a:moveTo>
                  <a:lnTo>
                    <a:pt x="0" y="1293709"/>
                  </a:lnTo>
                  <a:lnTo>
                    <a:pt x="0" y="648238"/>
                  </a:lnTo>
                  <a:cubicBezTo>
                    <a:pt x="0" y="291754"/>
                    <a:pt x="288987" y="2767"/>
                    <a:pt x="645471" y="2767"/>
                  </a:cubicBezTo>
                  <a:lnTo>
                    <a:pt x="1024357" y="0"/>
                  </a:lnTo>
                </a:path>
              </a:pathLst>
            </a:custGeom>
            <a:noFill/>
            <a:ln w="28575" cap="rnd">
              <a:solidFill>
                <a:srgbClr val="153243"/>
              </a:solidFill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с двумя скругленными противолежащими углами 9"/>
            <p:cNvSpPr/>
            <p:nvPr/>
          </p:nvSpPr>
          <p:spPr>
            <a:xfrm>
              <a:off x="5432292" y="5506645"/>
              <a:ext cx="2520280" cy="964322"/>
            </a:xfrm>
            <a:custGeom>
              <a:avLst/>
              <a:gdLst>
                <a:gd name="connsiteX0" fmla="*/ 645471 w 2520280"/>
                <a:gd name="connsiteY0" fmla="*/ 0 h 1290942"/>
                <a:gd name="connsiteX1" fmla="*/ 2520280 w 2520280"/>
                <a:gd name="connsiteY1" fmla="*/ 0 h 1290942"/>
                <a:gd name="connsiteX2" fmla="*/ 2520280 w 2520280"/>
                <a:gd name="connsiteY2" fmla="*/ 0 h 1290942"/>
                <a:gd name="connsiteX3" fmla="*/ 2520280 w 2520280"/>
                <a:gd name="connsiteY3" fmla="*/ 645471 h 1290942"/>
                <a:gd name="connsiteX4" fmla="*/ 1874809 w 2520280"/>
                <a:gd name="connsiteY4" fmla="*/ 1290942 h 1290942"/>
                <a:gd name="connsiteX5" fmla="*/ 0 w 2520280"/>
                <a:gd name="connsiteY5" fmla="*/ 1290942 h 1290942"/>
                <a:gd name="connsiteX6" fmla="*/ 0 w 2520280"/>
                <a:gd name="connsiteY6" fmla="*/ 1290942 h 1290942"/>
                <a:gd name="connsiteX7" fmla="*/ 0 w 2520280"/>
                <a:gd name="connsiteY7" fmla="*/ 645471 h 1290942"/>
                <a:gd name="connsiteX8" fmla="*/ 645471 w 2520280"/>
                <a:gd name="connsiteY8" fmla="*/ 0 h 1290942"/>
                <a:gd name="connsiteX0" fmla="*/ 2520280 w 2611720"/>
                <a:gd name="connsiteY0" fmla="*/ 645471 h 1290942"/>
                <a:gd name="connsiteX1" fmla="*/ 1874809 w 2611720"/>
                <a:gd name="connsiteY1" fmla="*/ 1290942 h 1290942"/>
                <a:gd name="connsiteX2" fmla="*/ 0 w 2611720"/>
                <a:gd name="connsiteY2" fmla="*/ 1290942 h 1290942"/>
                <a:gd name="connsiteX3" fmla="*/ 0 w 2611720"/>
                <a:gd name="connsiteY3" fmla="*/ 1290942 h 1290942"/>
                <a:gd name="connsiteX4" fmla="*/ 0 w 2611720"/>
                <a:gd name="connsiteY4" fmla="*/ 645471 h 1290942"/>
                <a:gd name="connsiteX5" fmla="*/ 645471 w 2611720"/>
                <a:gd name="connsiteY5" fmla="*/ 0 h 1290942"/>
                <a:gd name="connsiteX6" fmla="*/ 2520280 w 2611720"/>
                <a:gd name="connsiteY6" fmla="*/ 0 h 1290942"/>
                <a:gd name="connsiteX7" fmla="*/ 2520280 w 2611720"/>
                <a:gd name="connsiteY7" fmla="*/ 0 h 1290942"/>
                <a:gd name="connsiteX8" fmla="*/ 2611720 w 2611720"/>
                <a:gd name="connsiteY8" fmla="*/ 736911 h 1290942"/>
                <a:gd name="connsiteX0" fmla="*/ 2520280 w 2520280"/>
                <a:gd name="connsiteY0" fmla="*/ 645471 h 1290942"/>
                <a:gd name="connsiteX1" fmla="*/ 1874809 w 2520280"/>
                <a:gd name="connsiteY1" fmla="*/ 1290942 h 1290942"/>
                <a:gd name="connsiteX2" fmla="*/ 0 w 2520280"/>
                <a:gd name="connsiteY2" fmla="*/ 1290942 h 1290942"/>
                <a:gd name="connsiteX3" fmla="*/ 0 w 2520280"/>
                <a:gd name="connsiteY3" fmla="*/ 1290942 h 1290942"/>
                <a:gd name="connsiteX4" fmla="*/ 0 w 2520280"/>
                <a:gd name="connsiteY4" fmla="*/ 645471 h 1290942"/>
                <a:gd name="connsiteX5" fmla="*/ 645471 w 2520280"/>
                <a:gd name="connsiteY5" fmla="*/ 0 h 1290942"/>
                <a:gd name="connsiteX6" fmla="*/ 2520280 w 2520280"/>
                <a:gd name="connsiteY6" fmla="*/ 0 h 1290942"/>
                <a:gd name="connsiteX7" fmla="*/ 2520280 w 2520280"/>
                <a:gd name="connsiteY7" fmla="*/ 0 h 1290942"/>
                <a:gd name="connsiteX0" fmla="*/ 1874809 w 2520280"/>
                <a:gd name="connsiteY0" fmla="*/ 1290942 h 1290942"/>
                <a:gd name="connsiteX1" fmla="*/ 0 w 2520280"/>
                <a:gd name="connsiteY1" fmla="*/ 1290942 h 1290942"/>
                <a:gd name="connsiteX2" fmla="*/ 0 w 2520280"/>
                <a:gd name="connsiteY2" fmla="*/ 1290942 h 1290942"/>
                <a:gd name="connsiteX3" fmla="*/ 0 w 2520280"/>
                <a:gd name="connsiteY3" fmla="*/ 645471 h 1290942"/>
                <a:gd name="connsiteX4" fmla="*/ 645471 w 2520280"/>
                <a:gd name="connsiteY4" fmla="*/ 0 h 1290942"/>
                <a:gd name="connsiteX5" fmla="*/ 2520280 w 2520280"/>
                <a:gd name="connsiteY5" fmla="*/ 0 h 1290942"/>
                <a:gd name="connsiteX6" fmla="*/ 2520280 w 2520280"/>
                <a:gd name="connsiteY6" fmla="*/ 0 h 1290942"/>
                <a:gd name="connsiteX0" fmla="*/ 0 w 2520280"/>
                <a:gd name="connsiteY0" fmla="*/ 1290942 h 1290942"/>
                <a:gd name="connsiteX1" fmla="*/ 0 w 2520280"/>
                <a:gd name="connsiteY1" fmla="*/ 1290942 h 1290942"/>
                <a:gd name="connsiteX2" fmla="*/ 0 w 2520280"/>
                <a:gd name="connsiteY2" fmla="*/ 645471 h 1290942"/>
                <a:gd name="connsiteX3" fmla="*/ 645471 w 2520280"/>
                <a:gd name="connsiteY3" fmla="*/ 0 h 1290942"/>
                <a:gd name="connsiteX4" fmla="*/ 2520280 w 2520280"/>
                <a:gd name="connsiteY4" fmla="*/ 0 h 1290942"/>
                <a:gd name="connsiteX5" fmla="*/ 2520280 w 2520280"/>
                <a:gd name="connsiteY5" fmla="*/ 0 h 1290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280" h="1290942">
                  <a:moveTo>
                    <a:pt x="0" y="1290942"/>
                  </a:moveTo>
                  <a:lnTo>
                    <a:pt x="0" y="1290942"/>
                  </a:lnTo>
                  <a:lnTo>
                    <a:pt x="0" y="645471"/>
                  </a:lnTo>
                  <a:cubicBezTo>
                    <a:pt x="0" y="288987"/>
                    <a:pt x="288987" y="0"/>
                    <a:pt x="645471" y="0"/>
                  </a:cubicBezTo>
                  <a:lnTo>
                    <a:pt x="2520280" y="0"/>
                  </a:lnTo>
                  <a:lnTo>
                    <a:pt x="2520280" y="0"/>
                  </a:lnTo>
                </a:path>
              </a:pathLst>
            </a:custGeom>
            <a:noFill/>
            <a:ln w="28575" cap="rnd">
              <a:solidFill>
                <a:srgbClr val="153243"/>
              </a:solidFill>
              <a:head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5665593" y="1349502"/>
            <a:ext cx="793619" cy="793619"/>
            <a:chOff x="5538712" y="899061"/>
            <a:chExt cx="864096" cy="864096"/>
          </a:xfrm>
        </p:grpSpPr>
        <p:sp>
          <p:nvSpPr>
            <p:cNvPr id="9" name="Овал 8"/>
            <p:cNvSpPr/>
            <p:nvPr/>
          </p:nvSpPr>
          <p:spPr>
            <a:xfrm>
              <a:off x="5538712" y="899061"/>
              <a:ext cx="864096" cy="864096"/>
            </a:xfrm>
            <a:prstGeom prst="ellipse">
              <a:avLst/>
            </a:prstGeom>
            <a:solidFill>
              <a:srgbClr val="284B63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574716" y="1069499"/>
              <a:ext cx="792088" cy="569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574582" y="1561645"/>
            <a:ext cx="2256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153243"/>
                </a:solidFill>
                <a:latin typeface="Arial" pitchFamily="34" charset="0"/>
                <a:cs typeface="Arial" pitchFamily="34" charset="0"/>
              </a:rPr>
              <a:t>РОДОСЛОВИЕ</a:t>
            </a:r>
            <a:endParaRPr lang="ru-RU" sz="2000" dirty="0">
              <a:solidFill>
                <a:srgbClr val="153243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8735083" y="1349502"/>
            <a:ext cx="793619" cy="793619"/>
            <a:chOff x="5538712" y="899061"/>
            <a:chExt cx="864096" cy="864096"/>
          </a:xfrm>
        </p:grpSpPr>
        <p:sp>
          <p:nvSpPr>
            <p:cNvPr id="20" name="Овал 19"/>
            <p:cNvSpPr/>
            <p:nvPr/>
          </p:nvSpPr>
          <p:spPr>
            <a:xfrm>
              <a:off x="5538712" y="899061"/>
              <a:ext cx="864096" cy="864096"/>
            </a:xfrm>
            <a:prstGeom prst="ellipse">
              <a:avLst/>
            </a:prstGeom>
            <a:solidFill>
              <a:srgbClr val="284B63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74716" y="1069499"/>
              <a:ext cx="792088" cy="569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smtClean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  <a:endParaRPr lang="ru-RU" sz="28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9623598" y="1423145"/>
            <a:ext cx="2256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153243"/>
                </a:solidFill>
                <a:latin typeface="Arial" pitchFamily="34" charset="0"/>
                <a:cs typeface="Arial" pitchFamily="34" charset="0"/>
              </a:rPr>
              <a:t>ЛЕТОПИСЬ РОДНОГО КРАЯ</a:t>
            </a:r>
            <a:endParaRPr lang="ru-RU" sz="2000" dirty="0">
              <a:solidFill>
                <a:srgbClr val="153243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550590" y="2460748"/>
            <a:ext cx="793619" cy="793619"/>
            <a:chOff x="5538712" y="899061"/>
            <a:chExt cx="864096" cy="864096"/>
          </a:xfrm>
        </p:grpSpPr>
        <p:sp>
          <p:nvSpPr>
            <p:cNvPr id="24" name="Овал 23"/>
            <p:cNvSpPr/>
            <p:nvPr/>
          </p:nvSpPr>
          <p:spPr>
            <a:xfrm>
              <a:off x="5538712" y="899061"/>
              <a:ext cx="864096" cy="864096"/>
            </a:xfrm>
            <a:prstGeom prst="ellipse">
              <a:avLst/>
            </a:prstGeom>
            <a:solidFill>
              <a:srgbClr val="284B63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574716" y="1069499"/>
              <a:ext cx="792088" cy="569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smtClean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  <a:endParaRPr lang="ru-RU" sz="28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459579" y="2672891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153243"/>
                </a:solidFill>
                <a:latin typeface="Arial" pitchFamily="34" charset="0"/>
                <a:cs typeface="Arial" pitchFamily="34" charset="0"/>
              </a:rPr>
              <a:t>ЗЕМЛЯКИ</a:t>
            </a:r>
            <a:endParaRPr lang="ru-RU" sz="2000" dirty="0">
              <a:solidFill>
                <a:srgbClr val="153243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2998862" y="2469195"/>
            <a:ext cx="793619" cy="793619"/>
            <a:chOff x="5538712" y="899061"/>
            <a:chExt cx="864096" cy="864096"/>
          </a:xfrm>
        </p:grpSpPr>
        <p:sp>
          <p:nvSpPr>
            <p:cNvPr id="28" name="Овал 27"/>
            <p:cNvSpPr/>
            <p:nvPr/>
          </p:nvSpPr>
          <p:spPr>
            <a:xfrm>
              <a:off x="5538712" y="899061"/>
              <a:ext cx="864096" cy="864096"/>
            </a:xfrm>
            <a:prstGeom prst="ellipse">
              <a:avLst/>
            </a:prstGeom>
            <a:solidFill>
              <a:srgbClr val="284B63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574716" y="1069499"/>
              <a:ext cx="792088" cy="569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smtClean="0">
                  <a:solidFill>
                    <a:schemeClr val="bg1"/>
                  </a:solidFill>
                  <a:latin typeface="Arial Black" pitchFamily="34" charset="0"/>
                </a:rPr>
                <a:t>4</a:t>
              </a:r>
              <a:endParaRPr lang="ru-RU" sz="28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3928896" y="2349674"/>
            <a:ext cx="2256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153243"/>
                </a:solidFill>
                <a:latin typeface="Arial" pitchFamily="34" charset="0"/>
                <a:cs typeface="Arial" pitchFamily="34" charset="0"/>
              </a:rPr>
              <a:t>ИСЧЕЗНУВШИЕ ПАМЯТНИКИ РОССИИ</a:t>
            </a:r>
            <a:endParaRPr lang="ru-RU" sz="2000" dirty="0">
              <a:solidFill>
                <a:srgbClr val="153243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6167214" y="2421682"/>
            <a:ext cx="793619" cy="793619"/>
            <a:chOff x="5538712" y="899061"/>
            <a:chExt cx="864096" cy="864096"/>
          </a:xfrm>
        </p:grpSpPr>
        <p:sp>
          <p:nvSpPr>
            <p:cNvPr id="32" name="Овал 31"/>
            <p:cNvSpPr/>
            <p:nvPr/>
          </p:nvSpPr>
          <p:spPr>
            <a:xfrm>
              <a:off x="5538712" y="899061"/>
              <a:ext cx="864096" cy="864096"/>
            </a:xfrm>
            <a:prstGeom prst="ellipse">
              <a:avLst/>
            </a:prstGeom>
            <a:solidFill>
              <a:srgbClr val="284B63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574716" y="1069499"/>
              <a:ext cx="792088" cy="569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smtClean="0">
                  <a:solidFill>
                    <a:schemeClr val="bg1"/>
                  </a:solidFill>
                  <a:latin typeface="Arial Black" pitchFamily="34" charset="0"/>
                </a:rPr>
                <a:t>5</a:t>
              </a:r>
              <a:endParaRPr lang="ru-RU" sz="28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094690" y="2493690"/>
            <a:ext cx="2256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153243"/>
                </a:solidFill>
                <a:latin typeface="Arial" pitchFamily="34" charset="0"/>
                <a:cs typeface="Arial" pitchFamily="34" charset="0"/>
              </a:rPr>
              <a:t>ПРИРОДНОЕ НАСЛЕДИЕ</a:t>
            </a:r>
            <a:endParaRPr lang="ru-RU" sz="2000" dirty="0">
              <a:solidFill>
                <a:srgbClr val="153243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8903518" y="2492159"/>
            <a:ext cx="793619" cy="793619"/>
            <a:chOff x="5538712" y="899061"/>
            <a:chExt cx="864096" cy="864096"/>
          </a:xfrm>
        </p:grpSpPr>
        <p:sp>
          <p:nvSpPr>
            <p:cNvPr id="36" name="Овал 35"/>
            <p:cNvSpPr/>
            <p:nvPr/>
          </p:nvSpPr>
          <p:spPr>
            <a:xfrm>
              <a:off x="5538712" y="899061"/>
              <a:ext cx="864096" cy="864096"/>
            </a:xfrm>
            <a:prstGeom prst="ellipse">
              <a:avLst/>
            </a:prstGeom>
            <a:solidFill>
              <a:srgbClr val="284B63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574716" y="1069499"/>
              <a:ext cx="792088" cy="569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smtClean="0">
                  <a:solidFill>
                    <a:schemeClr val="bg1"/>
                  </a:solidFill>
                  <a:latin typeface="Arial Black" pitchFamily="34" charset="0"/>
                </a:rPr>
                <a:t>6</a:t>
              </a:r>
              <a:endParaRPr lang="ru-RU" sz="28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9767614" y="2709714"/>
            <a:ext cx="1706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153243"/>
                </a:solidFill>
                <a:latin typeface="Arial" pitchFamily="34" charset="0"/>
                <a:cs typeface="Arial" pitchFamily="34" charset="0"/>
              </a:rPr>
              <a:t>ЭКОЛОГИЯ</a:t>
            </a:r>
            <a:endParaRPr lang="ru-RU" sz="2000" dirty="0">
              <a:solidFill>
                <a:srgbClr val="153243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838622" y="3573810"/>
            <a:ext cx="793619" cy="793619"/>
            <a:chOff x="5538712" y="899061"/>
            <a:chExt cx="864096" cy="864096"/>
          </a:xfrm>
        </p:grpSpPr>
        <p:sp>
          <p:nvSpPr>
            <p:cNvPr id="40" name="Овал 39"/>
            <p:cNvSpPr/>
            <p:nvPr/>
          </p:nvSpPr>
          <p:spPr>
            <a:xfrm>
              <a:off x="5538712" y="899061"/>
              <a:ext cx="864096" cy="864096"/>
            </a:xfrm>
            <a:prstGeom prst="ellipse">
              <a:avLst/>
            </a:prstGeom>
            <a:solidFill>
              <a:srgbClr val="284B63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574716" y="1069499"/>
              <a:ext cx="792088" cy="569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solidFill>
                    <a:schemeClr val="bg1"/>
                  </a:solidFill>
                  <a:latin typeface="Arial Black" pitchFamily="34" charset="0"/>
                </a:rPr>
                <a:t>7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747610" y="3658012"/>
            <a:ext cx="1936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153243"/>
                </a:solidFill>
                <a:latin typeface="Arial" pitchFamily="34" charset="0"/>
                <a:cs typeface="Arial" pitchFamily="34" charset="0"/>
              </a:rPr>
              <a:t>КУЛЬТУРНОЕ НАСЛЕДИЕ</a:t>
            </a:r>
            <a:endParaRPr lang="ru-RU" sz="2000" dirty="0">
              <a:solidFill>
                <a:srgbClr val="153243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3" name="Группа 42"/>
          <p:cNvGrpSpPr/>
          <p:nvPr/>
        </p:nvGrpSpPr>
        <p:grpSpPr>
          <a:xfrm>
            <a:off x="3700780" y="3572279"/>
            <a:ext cx="793619" cy="793619"/>
            <a:chOff x="5538712" y="899061"/>
            <a:chExt cx="864096" cy="864096"/>
          </a:xfrm>
        </p:grpSpPr>
        <p:sp>
          <p:nvSpPr>
            <p:cNvPr id="44" name="Овал 43"/>
            <p:cNvSpPr/>
            <p:nvPr/>
          </p:nvSpPr>
          <p:spPr>
            <a:xfrm>
              <a:off x="5538712" y="899061"/>
              <a:ext cx="864096" cy="864096"/>
            </a:xfrm>
            <a:prstGeom prst="ellipse">
              <a:avLst/>
            </a:prstGeom>
            <a:solidFill>
              <a:srgbClr val="284B63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574716" y="1069499"/>
              <a:ext cx="792088" cy="569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solidFill>
                    <a:schemeClr val="bg1"/>
                  </a:solidFill>
                  <a:latin typeface="Arial Black" pitchFamily="34" charset="0"/>
                </a:rPr>
                <a:t>8</a:t>
              </a: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6821185" y="3573810"/>
            <a:ext cx="793619" cy="793619"/>
            <a:chOff x="5538712" y="899061"/>
            <a:chExt cx="864096" cy="864096"/>
          </a:xfrm>
        </p:grpSpPr>
        <p:sp>
          <p:nvSpPr>
            <p:cNvPr id="47" name="Овал 46"/>
            <p:cNvSpPr/>
            <p:nvPr/>
          </p:nvSpPr>
          <p:spPr>
            <a:xfrm>
              <a:off x="5538712" y="899061"/>
              <a:ext cx="864096" cy="864096"/>
            </a:xfrm>
            <a:prstGeom prst="ellipse">
              <a:avLst/>
            </a:prstGeom>
            <a:solidFill>
              <a:srgbClr val="284B63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574716" y="1069499"/>
              <a:ext cx="792088" cy="569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solidFill>
                    <a:schemeClr val="bg1"/>
                  </a:solidFill>
                  <a:latin typeface="Arial Black" pitchFamily="34" charset="0"/>
                </a:rPr>
                <a:t>9</a:t>
              </a: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7726710" y="3789834"/>
            <a:ext cx="2256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153243"/>
                </a:solidFill>
                <a:latin typeface="Arial" pitchFamily="34" charset="0"/>
                <a:cs typeface="Arial" pitchFamily="34" charset="0"/>
              </a:rPr>
              <a:t>ЭТНОГРАФИЯ</a:t>
            </a:r>
            <a:endParaRPr lang="ru-RU" sz="2000" dirty="0">
              <a:solidFill>
                <a:srgbClr val="153243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0" name="Группа 49"/>
          <p:cNvGrpSpPr/>
          <p:nvPr/>
        </p:nvGrpSpPr>
        <p:grpSpPr>
          <a:xfrm>
            <a:off x="9816585" y="3573810"/>
            <a:ext cx="793619" cy="793619"/>
            <a:chOff x="5538712" y="899061"/>
            <a:chExt cx="864096" cy="864096"/>
          </a:xfrm>
        </p:grpSpPr>
        <p:sp>
          <p:nvSpPr>
            <p:cNvPr id="51" name="Овал 50"/>
            <p:cNvSpPr/>
            <p:nvPr/>
          </p:nvSpPr>
          <p:spPr>
            <a:xfrm>
              <a:off x="5538712" y="899061"/>
              <a:ext cx="864096" cy="864096"/>
            </a:xfrm>
            <a:prstGeom prst="ellipse">
              <a:avLst/>
            </a:prstGeom>
            <a:solidFill>
              <a:srgbClr val="284B63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574716" y="1069499"/>
              <a:ext cx="792088" cy="569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smtClean="0">
                  <a:solidFill>
                    <a:schemeClr val="bg1"/>
                  </a:solidFill>
                  <a:latin typeface="Arial Black" pitchFamily="34" charset="0"/>
                </a:rPr>
                <a:t>10</a:t>
              </a:r>
              <a:endParaRPr lang="ru-RU" sz="28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10725574" y="3789834"/>
            <a:ext cx="853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153243"/>
                </a:solidFill>
                <a:latin typeface="Arial" pitchFamily="34" charset="0"/>
                <a:cs typeface="Arial" pitchFamily="34" charset="0"/>
              </a:rPr>
              <a:t>ВОВ</a:t>
            </a:r>
            <a:endParaRPr lang="ru-RU" sz="2000" dirty="0">
              <a:solidFill>
                <a:srgbClr val="15324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563104" y="3573810"/>
            <a:ext cx="2324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153243"/>
                </a:solidFill>
                <a:latin typeface="Arial" pitchFamily="34" charset="0"/>
                <a:cs typeface="Arial" pitchFamily="34" charset="0"/>
              </a:rPr>
              <a:t>ЛИТЕРАТУРНОЕ КРАЕВЕДЕНИЕ</a:t>
            </a:r>
            <a:endParaRPr lang="ru-RU" sz="2000" dirty="0">
              <a:solidFill>
                <a:srgbClr val="153243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5" name="Группа 54"/>
          <p:cNvGrpSpPr/>
          <p:nvPr/>
        </p:nvGrpSpPr>
        <p:grpSpPr>
          <a:xfrm>
            <a:off x="5668983" y="4724407"/>
            <a:ext cx="793619" cy="793619"/>
            <a:chOff x="5538712" y="899061"/>
            <a:chExt cx="864096" cy="864096"/>
          </a:xfrm>
        </p:grpSpPr>
        <p:sp>
          <p:nvSpPr>
            <p:cNvPr id="56" name="Овал 55"/>
            <p:cNvSpPr/>
            <p:nvPr/>
          </p:nvSpPr>
          <p:spPr>
            <a:xfrm>
              <a:off x="5538712" y="899061"/>
              <a:ext cx="864096" cy="864096"/>
            </a:xfrm>
            <a:prstGeom prst="ellipse">
              <a:avLst/>
            </a:prstGeom>
            <a:solidFill>
              <a:srgbClr val="284B63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574716" y="1069499"/>
              <a:ext cx="792088" cy="569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smtClean="0">
                  <a:solidFill>
                    <a:schemeClr val="bg1"/>
                  </a:solidFill>
                  <a:latin typeface="Arial Black" pitchFamily="34" charset="0"/>
                </a:rPr>
                <a:t>11</a:t>
              </a:r>
              <a:endParaRPr lang="ru-RU" sz="28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6598330" y="4810140"/>
            <a:ext cx="1533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153243"/>
                </a:solidFill>
                <a:latin typeface="Arial" pitchFamily="34" charset="0"/>
                <a:cs typeface="Arial" pitchFamily="34" charset="0"/>
              </a:rPr>
              <a:t>ДЕТИ</a:t>
            </a:r>
          </a:p>
          <a:p>
            <a:r>
              <a:rPr lang="ru-RU" sz="2000" dirty="0" smtClean="0">
                <a:solidFill>
                  <a:srgbClr val="153243"/>
                </a:solidFill>
                <a:latin typeface="Arial" pitchFamily="34" charset="0"/>
                <a:cs typeface="Arial" pitchFamily="34" charset="0"/>
              </a:rPr>
              <a:t>И ВОЙНА</a:t>
            </a:r>
            <a:endParaRPr lang="ru-RU" sz="2000" dirty="0">
              <a:solidFill>
                <a:srgbClr val="153243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8278355" y="4724407"/>
            <a:ext cx="793619" cy="793619"/>
            <a:chOff x="5538712" y="899061"/>
            <a:chExt cx="864096" cy="864096"/>
          </a:xfrm>
        </p:grpSpPr>
        <p:sp>
          <p:nvSpPr>
            <p:cNvPr id="60" name="Овал 59"/>
            <p:cNvSpPr/>
            <p:nvPr/>
          </p:nvSpPr>
          <p:spPr>
            <a:xfrm>
              <a:off x="5538712" y="899061"/>
              <a:ext cx="864096" cy="864096"/>
            </a:xfrm>
            <a:prstGeom prst="ellipse">
              <a:avLst/>
            </a:prstGeom>
            <a:solidFill>
              <a:srgbClr val="284B63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574716" y="1069499"/>
              <a:ext cx="792088" cy="569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smtClean="0">
                  <a:solidFill>
                    <a:schemeClr val="bg1"/>
                  </a:solidFill>
                  <a:latin typeface="Arial Black" pitchFamily="34" charset="0"/>
                </a:rPr>
                <a:t>12</a:t>
              </a:r>
              <a:endParaRPr lang="ru-RU" sz="28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9181385" y="4777889"/>
            <a:ext cx="2256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153243"/>
                </a:solidFill>
                <a:latin typeface="Arial" pitchFamily="34" charset="0"/>
                <a:cs typeface="Arial" pitchFamily="34" charset="0"/>
              </a:rPr>
              <a:t>МУЗЕЙ</a:t>
            </a:r>
          </a:p>
          <a:p>
            <a:r>
              <a:rPr lang="ru-RU" sz="2000" dirty="0" smtClean="0">
                <a:solidFill>
                  <a:srgbClr val="153243"/>
                </a:solidFill>
                <a:latin typeface="Arial" pitchFamily="34" charset="0"/>
                <a:cs typeface="Arial" pitchFamily="34" charset="0"/>
              </a:rPr>
              <a:t>ТЕХНИКУМА</a:t>
            </a:r>
            <a:endParaRPr lang="ru-RU" sz="2000" dirty="0">
              <a:solidFill>
                <a:srgbClr val="15324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3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4B8AB"/>
            </a:gs>
            <a:gs pos="100000">
              <a:srgbClr val="EEF0EB"/>
            </a:gs>
            <a:gs pos="52000">
              <a:srgbClr val="EEF0EB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630710" y="261442"/>
            <a:ext cx="8928992" cy="1318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dirty="0" smtClean="0">
                <a:solidFill>
                  <a:srgbClr val="153243"/>
                </a:solidFill>
                <a:latin typeface="Arial Black" pitchFamily="34" charset="0"/>
              </a:rPr>
              <a:t>Поисково-исследовательская работа включает в себя:</a:t>
            </a:r>
            <a:endParaRPr lang="ru-RU" sz="2800" dirty="0">
              <a:solidFill>
                <a:srgbClr val="153243"/>
              </a:solidFill>
              <a:latin typeface="Arial Black" pitchFamily="34" charset="0"/>
            </a:endParaRPr>
          </a:p>
        </p:txBody>
      </p:sp>
      <p:grpSp>
        <p:nvGrpSpPr>
          <p:cNvPr id="96" name="Группа 95"/>
          <p:cNvGrpSpPr/>
          <p:nvPr/>
        </p:nvGrpSpPr>
        <p:grpSpPr>
          <a:xfrm>
            <a:off x="8807918" y="1845618"/>
            <a:ext cx="2492462" cy="2433705"/>
            <a:chOff x="9291376" y="2007111"/>
            <a:chExt cx="2492462" cy="2433705"/>
          </a:xfrm>
        </p:grpSpPr>
        <p:grpSp>
          <p:nvGrpSpPr>
            <p:cNvPr id="42" name="Группа 41"/>
            <p:cNvGrpSpPr/>
            <p:nvPr/>
          </p:nvGrpSpPr>
          <p:grpSpPr>
            <a:xfrm rot="5400000" flipH="1">
              <a:off x="9284750" y="2013737"/>
              <a:ext cx="2433705" cy="2420453"/>
              <a:chOff x="6372200" y="1196752"/>
              <a:chExt cx="2433705" cy="1814715"/>
            </a:xfrm>
          </p:grpSpPr>
          <p:sp>
            <p:nvSpPr>
              <p:cNvPr id="43" name="Скругленный прямоугольник 38"/>
              <p:cNvSpPr/>
              <p:nvPr/>
            </p:nvSpPr>
            <p:spPr>
              <a:xfrm>
                <a:off x="6372200" y="1196752"/>
                <a:ext cx="1944216" cy="1814715"/>
              </a:xfrm>
              <a:custGeom>
                <a:avLst/>
                <a:gdLst>
                  <a:gd name="connsiteX0" fmla="*/ 0 w 1944216"/>
                  <a:gd name="connsiteY0" fmla="*/ 300039 h 1800200"/>
                  <a:gd name="connsiteX1" fmla="*/ 300039 w 1944216"/>
                  <a:gd name="connsiteY1" fmla="*/ 0 h 1800200"/>
                  <a:gd name="connsiteX2" fmla="*/ 1644177 w 1944216"/>
                  <a:gd name="connsiteY2" fmla="*/ 0 h 1800200"/>
                  <a:gd name="connsiteX3" fmla="*/ 1944216 w 1944216"/>
                  <a:gd name="connsiteY3" fmla="*/ 300039 h 1800200"/>
                  <a:gd name="connsiteX4" fmla="*/ 1944216 w 1944216"/>
                  <a:gd name="connsiteY4" fmla="*/ 1500161 h 1800200"/>
                  <a:gd name="connsiteX5" fmla="*/ 1644177 w 1944216"/>
                  <a:gd name="connsiteY5" fmla="*/ 1800200 h 1800200"/>
                  <a:gd name="connsiteX6" fmla="*/ 300039 w 1944216"/>
                  <a:gd name="connsiteY6" fmla="*/ 1800200 h 1800200"/>
                  <a:gd name="connsiteX7" fmla="*/ 0 w 1944216"/>
                  <a:gd name="connsiteY7" fmla="*/ 1500161 h 1800200"/>
                  <a:gd name="connsiteX8" fmla="*/ 0 w 1944216"/>
                  <a:gd name="connsiteY8" fmla="*/ 300039 h 1800200"/>
                  <a:gd name="connsiteX0" fmla="*/ 1644177 w 1944216"/>
                  <a:gd name="connsiteY0" fmla="*/ 1800200 h 1891640"/>
                  <a:gd name="connsiteX1" fmla="*/ 300039 w 1944216"/>
                  <a:gd name="connsiteY1" fmla="*/ 1800200 h 1891640"/>
                  <a:gd name="connsiteX2" fmla="*/ 0 w 1944216"/>
                  <a:gd name="connsiteY2" fmla="*/ 1500161 h 1891640"/>
                  <a:gd name="connsiteX3" fmla="*/ 0 w 1944216"/>
                  <a:gd name="connsiteY3" fmla="*/ 300039 h 1891640"/>
                  <a:gd name="connsiteX4" fmla="*/ 300039 w 1944216"/>
                  <a:gd name="connsiteY4" fmla="*/ 0 h 1891640"/>
                  <a:gd name="connsiteX5" fmla="*/ 1644177 w 1944216"/>
                  <a:gd name="connsiteY5" fmla="*/ 0 h 1891640"/>
                  <a:gd name="connsiteX6" fmla="*/ 1944216 w 1944216"/>
                  <a:gd name="connsiteY6" fmla="*/ 300039 h 1891640"/>
                  <a:gd name="connsiteX7" fmla="*/ 1944216 w 1944216"/>
                  <a:gd name="connsiteY7" fmla="*/ 1500161 h 1891640"/>
                  <a:gd name="connsiteX8" fmla="*/ 1735617 w 1944216"/>
                  <a:gd name="connsiteY8" fmla="*/ 1891640 h 1891640"/>
                  <a:gd name="connsiteX0" fmla="*/ 1644177 w 1944216"/>
                  <a:gd name="connsiteY0" fmla="*/ 1800200 h 1800200"/>
                  <a:gd name="connsiteX1" fmla="*/ 300039 w 1944216"/>
                  <a:gd name="connsiteY1" fmla="*/ 1800200 h 1800200"/>
                  <a:gd name="connsiteX2" fmla="*/ 0 w 1944216"/>
                  <a:gd name="connsiteY2" fmla="*/ 1500161 h 1800200"/>
                  <a:gd name="connsiteX3" fmla="*/ 0 w 1944216"/>
                  <a:gd name="connsiteY3" fmla="*/ 300039 h 1800200"/>
                  <a:gd name="connsiteX4" fmla="*/ 300039 w 1944216"/>
                  <a:gd name="connsiteY4" fmla="*/ 0 h 1800200"/>
                  <a:gd name="connsiteX5" fmla="*/ 1644177 w 1944216"/>
                  <a:gd name="connsiteY5" fmla="*/ 0 h 1800200"/>
                  <a:gd name="connsiteX6" fmla="*/ 1944216 w 1944216"/>
                  <a:gd name="connsiteY6" fmla="*/ 300039 h 1800200"/>
                  <a:gd name="connsiteX7" fmla="*/ 1944216 w 1944216"/>
                  <a:gd name="connsiteY7" fmla="*/ 1500161 h 1800200"/>
                  <a:gd name="connsiteX0" fmla="*/ 1339377 w 1944216"/>
                  <a:gd name="connsiteY0" fmla="*/ 1814715 h 1814715"/>
                  <a:gd name="connsiteX1" fmla="*/ 300039 w 1944216"/>
                  <a:gd name="connsiteY1" fmla="*/ 1800200 h 1814715"/>
                  <a:gd name="connsiteX2" fmla="*/ 0 w 1944216"/>
                  <a:gd name="connsiteY2" fmla="*/ 1500161 h 1814715"/>
                  <a:gd name="connsiteX3" fmla="*/ 0 w 1944216"/>
                  <a:gd name="connsiteY3" fmla="*/ 300039 h 1814715"/>
                  <a:gd name="connsiteX4" fmla="*/ 300039 w 1944216"/>
                  <a:gd name="connsiteY4" fmla="*/ 0 h 1814715"/>
                  <a:gd name="connsiteX5" fmla="*/ 1644177 w 1944216"/>
                  <a:gd name="connsiteY5" fmla="*/ 0 h 1814715"/>
                  <a:gd name="connsiteX6" fmla="*/ 1944216 w 1944216"/>
                  <a:gd name="connsiteY6" fmla="*/ 300039 h 1814715"/>
                  <a:gd name="connsiteX7" fmla="*/ 1944216 w 1944216"/>
                  <a:gd name="connsiteY7" fmla="*/ 1500161 h 1814715"/>
                  <a:gd name="connsiteX0" fmla="*/ 1339377 w 1944216"/>
                  <a:gd name="connsiteY0" fmla="*/ 1814715 h 1814715"/>
                  <a:gd name="connsiteX1" fmla="*/ 300039 w 1944216"/>
                  <a:gd name="connsiteY1" fmla="*/ 1800200 h 1814715"/>
                  <a:gd name="connsiteX2" fmla="*/ 0 w 1944216"/>
                  <a:gd name="connsiteY2" fmla="*/ 1500161 h 1814715"/>
                  <a:gd name="connsiteX3" fmla="*/ 0 w 1944216"/>
                  <a:gd name="connsiteY3" fmla="*/ 300039 h 1814715"/>
                  <a:gd name="connsiteX4" fmla="*/ 300039 w 1944216"/>
                  <a:gd name="connsiteY4" fmla="*/ 0 h 1814715"/>
                  <a:gd name="connsiteX5" fmla="*/ 1644177 w 1944216"/>
                  <a:gd name="connsiteY5" fmla="*/ 0 h 1814715"/>
                  <a:gd name="connsiteX6" fmla="*/ 1944216 w 1944216"/>
                  <a:gd name="connsiteY6" fmla="*/ 300039 h 1814715"/>
                  <a:gd name="connsiteX7" fmla="*/ 1944216 w 1944216"/>
                  <a:gd name="connsiteY7" fmla="*/ 1006676 h 1814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44216" h="1814715">
                    <a:moveTo>
                      <a:pt x="1339377" y="1814715"/>
                    </a:moveTo>
                    <a:lnTo>
                      <a:pt x="300039" y="1800200"/>
                    </a:lnTo>
                    <a:cubicBezTo>
                      <a:pt x="134332" y="1800200"/>
                      <a:pt x="0" y="1665868"/>
                      <a:pt x="0" y="1500161"/>
                    </a:cubicBezTo>
                    <a:lnTo>
                      <a:pt x="0" y="300039"/>
                    </a:lnTo>
                    <a:cubicBezTo>
                      <a:pt x="0" y="134332"/>
                      <a:pt x="134332" y="0"/>
                      <a:pt x="300039" y="0"/>
                    </a:cubicBezTo>
                    <a:lnTo>
                      <a:pt x="1644177" y="0"/>
                    </a:lnTo>
                    <a:cubicBezTo>
                      <a:pt x="1809884" y="0"/>
                      <a:pt x="1944216" y="134332"/>
                      <a:pt x="1944216" y="300039"/>
                    </a:cubicBezTo>
                    <a:lnTo>
                      <a:pt x="1944216" y="1006676"/>
                    </a:lnTo>
                  </a:path>
                </a:pathLst>
              </a:custGeom>
              <a:noFill/>
              <a:ln>
                <a:solidFill>
                  <a:srgbClr val="153243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44" name="Прямая со стрелкой 43"/>
              <p:cNvCxnSpPr>
                <a:stCxn id="43" idx="0"/>
              </p:cNvCxnSpPr>
              <p:nvPr/>
            </p:nvCxnSpPr>
            <p:spPr>
              <a:xfrm>
                <a:off x="7711577" y="3011467"/>
                <a:ext cx="1094328" cy="0"/>
              </a:xfrm>
              <a:prstGeom prst="straightConnector1">
                <a:avLst/>
              </a:prstGeom>
              <a:noFill/>
              <a:ln>
                <a:solidFill>
                  <a:srgbClr val="153243"/>
                </a:solidFill>
                <a:tailEnd type="oval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60" name="Группа 59"/>
            <p:cNvGrpSpPr/>
            <p:nvPr/>
          </p:nvGrpSpPr>
          <p:grpSpPr>
            <a:xfrm>
              <a:off x="9407574" y="2092925"/>
              <a:ext cx="936104" cy="864791"/>
              <a:chOff x="1514486" y="3030563"/>
              <a:chExt cx="936104" cy="864791"/>
            </a:xfrm>
          </p:grpSpPr>
          <p:sp>
            <p:nvSpPr>
              <p:cNvPr id="61" name="Овал 60"/>
              <p:cNvSpPr/>
              <p:nvPr/>
            </p:nvSpPr>
            <p:spPr>
              <a:xfrm>
                <a:off x="1514486" y="3030563"/>
                <a:ext cx="864791" cy="864791"/>
              </a:xfrm>
              <a:prstGeom prst="ellipse">
                <a:avLst/>
              </a:prstGeom>
              <a:solidFill>
                <a:srgbClr val="15324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1587189" y="3194604"/>
                <a:ext cx="8634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 smtClean="0">
                    <a:solidFill>
                      <a:srgbClr val="EEF0EB"/>
                    </a:solidFill>
                    <a:latin typeface="Arial Black" pitchFamily="34" charset="0"/>
                  </a:rPr>
                  <a:t>03</a:t>
                </a:r>
                <a:endParaRPr lang="ru-RU" sz="2800" dirty="0">
                  <a:solidFill>
                    <a:srgbClr val="EEF0EB"/>
                  </a:solidFill>
                  <a:latin typeface="Arial Black" pitchFamily="34" charset="0"/>
                </a:endParaRP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9350147" y="3007043"/>
              <a:ext cx="24336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800" dirty="0" smtClean="0">
                  <a:latin typeface="Arial" pitchFamily="34" charset="0"/>
                  <a:cs typeface="Arial" pitchFamily="34" charset="0"/>
                </a:rPr>
                <a:t>ВОСПОМИНАНИЯ</a:t>
              </a:r>
            </a:p>
            <a:p>
              <a:pPr>
                <a:lnSpc>
                  <a:spcPct val="150000"/>
                </a:lnSpc>
              </a:pPr>
              <a:r>
                <a:rPr lang="ru-RU" sz="1800" dirty="0" smtClean="0">
                  <a:latin typeface="Arial" pitchFamily="34" charset="0"/>
                  <a:cs typeface="Arial" pitchFamily="34" charset="0"/>
                </a:rPr>
                <a:t>СОВРЕМЕННИКОВ</a:t>
              </a: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1032520" y="1845618"/>
            <a:ext cx="2520281" cy="2433705"/>
            <a:chOff x="1270669" y="2145875"/>
            <a:chExt cx="2520281" cy="2433705"/>
          </a:xfrm>
        </p:grpSpPr>
        <p:grpSp>
          <p:nvGrpSpPr>
            <p:cNvPr id="64" name="Группа 63"/>
            <p:cNvGrpSpPr/>
            <p:nvPr/>
          </p:nvGrpSpPr>
          <p:grpSpPr>
            <a:xfrm rot="5400000" flipH="1">
              <a:off x="1264043" y="2152501"/>
              <a:ext cx="2433705" cy="2420453"/>
              <a:chOff x="6372200" y="1196752"/>
              <a:chExt cx="2433705" cy="1814715"/>
            </a:xfrm>
          </p:grpSpPr>
          <p:sp>
            <p:nvSpPr>
              <p:cNvPr id="65" name="Скругленный прямоугольник 38"/>
              <p:cNvSpPr/>
              <p:nvPr/>
            </p:nvSpPr>
            <p:spPr>
              <a:xfrm>
                <a:off x="6372200" y="1196752"/>
                <a:ext cx="1944216" cy="1814715"/>
              </a:xfrm>
              <a:custGeom>
                <a:avLst/>
                <a:gdLst>
                  <a:gd name="connsiteX0" fmla="*/ 0 w 1944216"/>
                  <a:gd name="connsiteY0" fmla="*/ 300039 h 1800200"/>
                  <a:gd name="connsiteX1" fmla="*/ 300039 w 1944216"/>
                  <a:gd name="connsiteY1" fmla="*/ 0 h 1800200"/>
                  <a:gd name="connsiteX2" fmla="*/ 1644177 w 1944216"/>
                  <a:gd name="connsiteY2" fmla="*/ 0 h 1800200"/>
                  <a:gd name="connsiteX3" fmla="*/ 1944216 w 1944216"/>
                  <a:gd name="connsiteY3" fmla="*/ 300039 h 1800200"/>
                  <a:gd name="connsiteX4" fmla="*/ 1944216 w 1944216"/>
                  <a:gd name="connsiteY4" fmla="*/ 1500161 h 1800200"/>
                  <a:gd name="connsiteX5" fmla="*/ 1644177 w 1944216"/>
                  <a:gd name="connsiteY5" fmla="*/ 1800200 h 1800200"/>
                  <a:gd name="connsiteX6" fmla="*/ 300039 w 1944216"/>
                  <a:gd name="connsiteY6" fmla="*/ 1800200 h 1800200"/>
                  <a:gd name="connsiteX7" fmla="*/ 0 w 1944216"/>
                  <a:gd name="connsiteY7" fmla="*/ 1500161 h 1800200"/>
                  <a:gd name="connsiteX8" fmla="*/ 0 w 1944216"/>
                  <a:gd name="connsiteY8" fmla="*/ 300039 h 1800200"/>
                  <a:gd name="connsiteX0" fmla="*/ 1644177 w 1944216"/>
                  <a:gd name="connsiteY0" fmla="*/ 1800200 h 1891640"/>
                  <a:gd name="connsiteX1" fmla="*/ 300039 w 1944216"/>
                  <a:gd name="connsiteY1" fmla="*/ 1800200 h 1891640"/>
                  <a:gd name="connsiteX2" fmla="*/ 0 w 1944216"/>
                  <a:gd name="connsiteY2" fmla="*/ 1500161 h 1891640"/>
                  <a:gd name="connsiteX3" fmla="*/ 0 w 1944216"/>
                  <a:gd name="connsiteY3" fmla="*/ 300039 h 1891640"/>
                  <a:gd name="connsiteX4" fmla="*/ 300039 w 1944216"/>
                  <a:gd name="connsiteY4" fmla="*/ 0 h 1891640"/>
                  <a:gd name="connsiteX5" fmla="*/ 1644177 w 1944216"/>
                  <a:gd name="connsiteY5" fmla="*/ 0 h 1891640"/>
                  <a:gd name="connsiteX6" fmla="*/ 1944216 w 1944216"/>
                  <a:gd name="connsiteY6" fmla="*/ 300039 h 1891640"/>
                  <a:gd name="connsiteX7" fmla="*/ 1944216 w 1944216"/>
                  <a:gd name="connsiteY7" fmla="*/ 1500161 h 1891640"/>
                  <a:gd name="connsiteX8" fmla="*/ 1735617 w 1944216"/>
                  <a:gd name="connsiteY8" fmla="*/ 1891640 h 1891640"/>
                  <a:gd name="connsiteX0" fmla="*/ 1644177 w 1944216"/>
                  <a:gd name="connsiteY0" fmla="*/ 1800200 h 1800200"/>
                  <a:gd name="connsiteX1" fmla="*/ 300039 w 1944216"/>
                  <a:gd name="connsiteY1" fmla="*/ 1800200 h 1800200"/>
                  <a:gd name="connsiteX2" fmla="*/ 0 w 1944216"/>
                  <a:gd name="connsiteY2" fmla="*/ 1500161 h 1800200"/>
                  <a:gd name="connsiteX3" fmla="*/ 0 w 1944216"/>
                  <a:gd name="connsiteY3" fmla="*/ 300039 h 1800200"/>
                  <a:gd name="connsiteX4" fmla="*/ 300039 w 1944216"/>
                  <a:gd name="connsiteY4" fmla="*/ 0 h 1800200"/>
                  <a:gd name="connsiteX5" fmla="*/ 1644177 w 1944216"/>
                  <a:gd name="connsiteY5" fmla="*/ 0 h 1800200"/>
                  <a:gd name="connsiteX6" fmla="*/ 1944216 w 1944216"/>
                  <a:gd name="connsiteY6" fmla="*/ 300039 h 1800200"/>
                  <a:gd name="connsiteX7" fmla="*/ 1944216 w 1944216"/>
                  <a:gd name="connsiteY7" fmla="*/ 1500161 h 1800200"/>
                  <a:gd name="connsiteX0" fmla="*/ 1339377 w 1944216"/>
                  <a:gd name="connsiteY0" fmla="*/ 1814715 h 1814715"/>
                  <a:gd name="connsiteX1" fmla="*/ 300039 w 1944216"/>
                  <a:gd name="connsiteY1" fmla="*/ 1800200 h 1814715"/>
                  <a:gd name="connsiteX2" fmla="*/ 0 w 1944216"/>
                  <a:gd name="connsiteY2" fmla="*/ 1500161 h 1814715"/>
                  <a:gd name="connsiteX3" fmla="*/ 0 w 1944216"/>
                  <a:gd name="connsiteY3" fmla="*/ 300039 h 1814715"/>
                  <a:gd name="connsiteX4" fmla="*/ 300039 w 1944216"/>
                  <a:gd name="connsiteY4" fmla="*/ 0 h 1814715"/>
                  <a:gd name="connsiteX5" fmla="*/ 1644177 w 1944216"/>
                  <a:gd name="connsiteY5" fmla="*/ 0 h 1814715"/>
                  <a:gd name="connsiteX6" fmla="*/ 1944216 w 1944216"/>
                  <a:gd name="connsiteY6" fmla="*/ 300039 h 1814715"/>
                  <a:gd name="connsiteX7" fmla="*/ 1944216 w 1944216"/>
                  <a:gd name="connsiteY7" fmla="*/ 1500161 h 1814715"/>
                  <a:gd name="connsiteX0" fmla="*/ 1339377 w 1944216"/>
                  <a:gd name="connsiteY0" fmla="*/ 1814715 h 1814715"/>
                  <a:gd name="connsiteX1" fmla="*/ 300039 w 1944216"/>
                  <a:gd name="connsiteY1" fmla="*/ 1800200 h 1814715"/>
                  <a:gd name="connsiteX2" fmla="*/ 0 w 1944216"/>
                  <a:gd name="connsiteY2" fmla="*/ 1500161 h 1814715"/>
                  <a:gd name="connsiteX3" fmla="*/ 0 w 1944216"/>
                  <a:gd name="connsiteY3" fmla="*/ 300039 h 1814715"/>
                  <a:gd name="connsiteX4" fmla="*/ 300039 w 1944216"/>
                  <a:gd name="connsiteY4" fmla="*/ 0 h 1814715"/>
                  <a:gd name="connsiteX5" fmla="*/ 1644177 w 1944216"/>
                  <a:gd name="connsiteY5" fmla="*/ 0 h 1814715"/>
                  <a:gd name="connsiteX6" fmla="*/ 1944216 w 1944216"/>
                  <a:gd name="connsiteY6" fmla="*/ 300039 h 1814715"/>
                  <a:gd name="connsiteX7" fmla="*/ 1944216 w 1944216"/>
                  <a:gd name="connsiteY7" fmla="*/ 1006676 h 1814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44216" h="1814715">
                    <a:moveTo>
                      <a:pt x="1339377" y="1814715"/>
                    </a:moveTo>
                    <a:lnTo>
                      <a:pt x="300039" y="1800200"/>
                    </a:lnTo>
                    <a:cubicBezTo>
                      <a:pt x="134332" y="1800200"/>
                      <a:pt x="0" y="1665868"/>
                      <a:pt x="0" y="1500161"/>
                    </a:cubicBezTo>
                    <a:lnTo>
                      <a:pt x="0" y="300039"/>
                    </a:lnTo>
                    <a:cubicBezTo>
                      <a:pt x="0" y="134332"/>
                      <a:pt x="134332" y="0"/>
                      <a:pt x="300039" y="0"/>
                    </a:cubicBezTo>
                    <a:lnTo>
                      <a:pt x="1644177" y="0"/>
                    </a:lnTo>
                    <a:cubicBezTo>
                      <a:pt x="1809884" y="0"/>
                      <a:pt x="1944216" y="134332"/>
                      <a:pt x="1944216" y="300039"/>
                    </a:cubicBezTo>
                    <a:lnTo>
                      <a:pt x="1944216" y="1006676"/>
                    </a:lnTo>
                  </a:path>
                </a:pathLst>
              </a:custGeom>
              <a:noFill/>
              <a:ln>
                <a:solidFill>
                  <a:srgbClr val="153243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66" name="Прямая со стрелкой 65"/>
              <p:cNvCxnSpPr>
                <a:stCxn id="65" idx="0"/>
              </p:cNvCxnSpPr>
              <p:nvPr/>
            </p:nvCxnSpPr>
            <p:spPr>
              <a:xfrm>
                <a:off x="7711577" y="3011467"/>
                <a:ext cx="1094328" cy="0"/>
              </a:xfrm>
              <a:prstGeom prst="straightConnector1">
                <a:avLst/>
              </a:prstGeom>
              <a:noFill/>
              <a:ln>
                <a:solidFill>
                  <a:srgbClr val="153243"/>
                </a:solidFill>
                <a:tailEnd type="oval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67" name="Группа 66"/>
            <p:cNvGrpSpPr/>
            <p:nvPr/>
          </p:nvGrpSpPr>
          <p:grpSpPr>
            <a:xfrm>
              <a:off x="1356557" y="2323327"/>
              <a:ext cx="936104" cy="864791"/>
              <a:chOff x="1514486" y="3030563"/>
              <a:chExt cx="936104" cy="864791"/>
            </a:xfrm>
          </p:grpSpPr>
          <p:sp>
            <p:nvSpPr>
              <p:cNvPr id="68" name="Овал 67"/>
              <p:cNvSpPr/>
              <p:nvPr/>
            </p:nvSpPr>
            <p:spPr>
              <a:xfrm>
                <a:off x="1514486" y="3030563"/>
                <a:ext cx="864791" cy="864791"/>
              </a:xfrm>
              <a:prstGeom prst="ellipse">
                <a:avLst/>
              </a:prstGeom>
              <a:solidFill>
                <a:srgbClr val="15324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1587189" y="3194604"/>
                <a:ext cx="8634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 smtClean="0">
                    <a:solidFill>
                      <a:srgbClr val="EEF0EB"/>
                    </a:solidFill>
                    <a:latin typeface="Arial Black" pitchFamily="34" charset="0"/>
                  </a:rPr>
                  <a:t>01</a:t>
                </a:r>
                <a:endParaRPr lang="ru-RU" sz="2800" dirty="0">
                  <a:solidFill>
                    <a:srgbClr val="EEF0EB"/>
                  </a:solidFill>
                  <a:latin typeface="Arial Black" pitchFamily="34" charset="0"/>
                </a:endParaRP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1357259" y="3240203"/>
              <a:ext cx="24336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800" dirty="0" smtClean="0">
                  <a:latin typeface="Arial" pitchFamily="34" charset="0"/>
                  <a:cs typeface="Arial" pitchFamily="34" charset="0"/>
                </a:rPr>
                <a:t>СБОР АРХИВНЫХ</a:t>
              </a:r>
            </a:p>
            <a:p>
              <a:pPr>
                <a:lnSpc>
                  <a:spcPct val="150000"/>
                </a:lnSpc>
              </a:pPr>
              <a:r>
                <a:rPr lang="ru-RU" sz="1800" dirty="0" smtClean="0">
                  <a:latin typeface="Arial" pitchFamily="34" charset="0"/>
                  <a:cs typeface="Arial" pitchFamily="34" charset="0"/>
                </a:rPr>
                <a:t>МАТЕРИАЛОВ</a:t>
              </a:r>
            </a:p>
          </p:txBody>
        </p:sp>
      </p:grpSp>
      <p:grpSp>
        <p:nvGrpSpPr>
          <p:cNvPr id="72" name="Группа 71"/>
          <p:cNvGrpSpPr/>
          <p:nvPr/>
        </p:nvGrpSpPr>
        <p:grpSpPr>
          <a:xfrm>
            <a:off x="4909348" y="1845618"/>
            <a:ext cx="2542024" cy="2433705"/>
            <a:chOff x="1270669" y="2145875"/>
            <a:chExt cx="2542024" cy="2433705"/>
          </a:xfrm>
        </p:grpSpPr>
        <p:grpSp>
          <p:nvGrpSpPr>
            <p:cNvPr id="73" name="Группа 72"/>
            <p:cNvGrpSpPr/>
            <p:nvPr/>
          </p:nvGrpSpPr>
          <p:grpSpPr>
            <a:xfrm rot="5400000" flipH="1">
              <a:off x="1264043" y="2152501"/>
              <a:ext cx="2433705" cy="2420453"/>
              <a:chOff x="6372200" y="1196752"/>
              <a:chExt cx="2433705" cy="1814715"/>
            </a:xfrm>
          </p:grpSpPr>
          <p:sp>
            <p:nvSpPr>
              <p:cNvPr id="78" name="Скругленный прямоугольник 38"/>
              <p:cNvSpPr/>
              <p:nvPr/>
            </p:nvSpPr>
            <p:spPr>
              <a:xfrm>
                <a:off x="6372200" y="1196752"/>
                <a:ext cx="1944216" cy="1814715"/>
              </a:xfrm>
              <a:custGeom>
                <a:avLst/>
                <a:gdLst>
                  <a:gd name="connsiteX0" fmla="*/ 0 w 1944216"/>
                  <a:gd name="connsiteY0" fmla="*/ 300039 h 1800200"/>
                  <a:gd name="connsiteX1" fmla="*/ 300039 w 1944216"/>
                  <a:gd name="connsiteY1" fmla="*/ 0 h 1800200"/>
                  <a:gd name="connsiteX2" fmla="*/ 1644177 w 1944216"/>
                  <a:gd name="connsiteY2" fmla="*/ 0 h 1800200"/>
                  <a:gd name="connsiteX3" fmla="*/ 1944216 w 1944216"/>
                  <a:gd name="connsiteY3" fmla="*/ 300039 h 1800200"/>
                  <a:gd name="connsiteX4" fmla="*/ 1944216 w 1944216"/>
                  <a:gd name="connsiteY4" fmla="*/ 1500161 h 1800200"/>
                  <a:gd name="connsiteX5" fmla="*/ 1644177 w 1944216"/>
                  <a:gd name="connsiteY5" fmla="*/ 1800200 h 1800200"/>
                  <a:gd name="connsiteX6" fmla="*/ 300039 w 1944216"/>
                  <a:gd name="connsiteY6" fmla="*/ 1800200 h 1800200"/>
                  <a:gd name="connsiteX7" fmla="*/ 0 w 1944216"/>
                  <a:gd name="connsiteY7" fmla="*/ 1500161 h 1800200"/>
                  <a:gd name="connsiteX8" fmla="*/ 0 w 1944216"/>
                  <a:gd name="connsiteY8" fmla="*/ 300039 h 1800200"/>
                  <a:gd name="connsiteX0" fmla="*/ 1644177 w 1944216"/>
                  <a:gd name="connsiteY0" fmla="*/ 1800200 h 1891640"/>
                  <a:gd name="connsiteX1" fmla="*/ 300039 w 1944216"/>
                  <a:gd name="connsiteY1" fmla="*/ 1800200 h 1891640"/>
                  <a:gd name="connsiteX2" fmla="*/ 0 w 1944216"/>
                  <a:gd name="connsiteY2" fmla="*/ 1500161 h 1891640"/>
                  <a:gd name="connsiteX3" fmla="*/ 0 w 1944216"/>
                  <a:gd name="connsiteY3" fmla="*/ 300039 h 1891640"/>
                  <a:gd name="connsiteX4" fmla="*/ 300039 w 1944216"/>
                  <a:gd name="connsiteY4" fmla="*/ 0 h 1891640"/>
                  <a:gd name="connsiteX5" fmla="*/ 1644177 w 1944216"/>
                  <a:gd name="connsiteY5" fmla="*/ 0 h 1891640"/>
                  <a:gd name="connsiteX6" fmla="*/ 1944216 w 1944216"/>
                  <a:gd name="connsiteY6" fmla="*/ 300039 h 1891640"/>
                  <a:gd name="connsiteX7" fmla="*/ 1944216 w 1944216"/>
                  <a:gd name="connsiteY7" fmla="*/ 1500161 h 1891640"/>
                  <a:gd name="connsiteX8" fmla="*/ 1735617 w 1944216"/>
                  <a:gd name="connsiteY8" fmla="*/ 1891640 h 1891640"/>
                  <a:gd name="connsiteX0" fmla="*/ 1644177 w 1944216"/>
                  <a:gd name="connsiteY0" fmla="*/ 1800200 h 1800200"/>
                  <a:gd name="connsiteX1" fmla="*/ 300039 w 1944216"/>
                  <a:gd name="connsiteY1" fmla="*/ 1800200 h 1800200"/>
                  <a:gd name="connsiteX2" fmla="*/ 0 w 1944216"/>
                  <a:gd name="connsiteY2" fmla="*/ 1500161 h 1800200"/>
                  <a:gd name="connsiteX3" fmla="*/ 0 w 1944216"/>
                  <a:gd name="connsiteY3" fmla="*/ 300039 h 1800200"/>
                  <a:gd name="connsiteX4" fmla="*/ 300039 w 1944216"/>
                  <a:gd name="connsiteY4" fmla="*/ 0 h 1800200"/>
                  <a:gd name="connsiteX5" fmla="*/ 1644177 w 1944216"/>
                  <a:gd name="connsiteY5" fmla="*/ 0 h 1800200"/>
                  <a:gd name="connsiteX6" fmla="*/ 1944216 w 1944216"/>
                  <a:gd name="connsiteY6" fmla="*/ 300039 h 1800200"/>
                  <a:gd name="connsiteX7" fmla="*/ 1944216 w 1944216"/>
                  <a:gd name="connsiteY7" fmla="*/ 1500161 h 1800200"/>
                  <a:gd name="connsiteX0" fmla="*/ 1339377 w 1944216"/>
                  <a:gd name="connsiteY0" fmla="*/ 1814715 h 1814715"/>
                  <a:gd name="connsiteX1" fmla="*/ 300039 w 1944216"/>
                  <a:gd name="connsiteY1" fmla="*/ 1800200 h 1814715"/>
                  <a:gd name="connsiteX2" fmla="*/ 0 w 1944216"/>
                  <a:gd name="connsiteY2" fmla="*/ 1500161 h 1814715"/>
                  <a:gd name="connsiteX3" fmla="*/ 0 w 1944216"/>
                  <a:gd name="connsiteY3" fmla="*/ 300039 h 1814715"/>
                  <a:gd name="connsiteX4" fmla="*/ 300039 w 1944216"/>
                  <a:gd name="connsiteY4" fmla="*/ 0 h 1814715"/>
                  <a:gd name="connsiteX5" fmla="*/ 1644177 w 1944216"/>
                  <a:gd name="connsiteY5" fmla="*/ 0 h 1814715"/>
                  <a:gd name="connsiteX6" fmla="*/ 1944216 w 1944216"/>
                  <a:gd name="connsiteY6" fmla="*/ 300039 h 1814715"/>
                  <a:gd name="connsiteX7" fmla="*/ 1944216 w 1944216"/>
                  <a:gd name="connsiteY7" fmla="*/ 1500161 h 1814715"/>
                  <a:gd name="connsiteX0" fmla="*/ 1339377 w 1944216"/>
                  <a:gd name="connsiteY0" fmla="*/ 1814715 h 1814715"/>
                  <a:gd name="connsiteX1" fmla="*/ 300039 w 1944216"/>
                  <a:gd name="connsiteY1" fmla="*/ 1800200 h 1814715"/>
                  <a:gd name="connsiteX2" fmla="*/ 0 w 1944216"/>
                  <a:gd name="connsiteY2" fmla="*/ 1500161 h 1814715"/>
                  <a:gd name="connsiteX3" fmla="*/ 0 w 1944216"/>
                  <a:gd name="connsiteY3" fmla="*/ 300039 h 1814715"/>
                  <a:gd name="connsiteX4" fmla="*/ 300039 w 1944216"/>
                  <a:gd name="connsiteY4" fmla="*/ 0 h 1814715"/>
                  <a:gd name="connsiteX5" fmla="*/ 1644177 w 1944216"/>
                  <a:gd name="connsiteY5" fmla="*/ 0 h 1814715"/>
                  <a:gd name="connsiteX6" fmla="*/ 1944216 w 1944216"/>
                  <a:gd name="connsiteY6" fmla="*/ 300039 h 1814715"/>
                  <a:gd name="connsiteX7" fmla="*/ 1944216 w 1944216"/>
                  <a:gd name="connsiteY7" fmla="*/ 1006676 h 1814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44216" h="1814715">
                    <a:moveTo>
                      <a:pt x="1339377" y="1814715"/>
                    </a:moveTo>
                    <a:lnTo>
                      <a:pt x="300039" y="1800200"/>
                    </a:lnTo>
                    <a:cubicBezTo>
                      <a:pt x="134332" y="1800200"/>
                      <a:pt x="0" y="1665868"/>
                      <a:pt x="0" y="1500161"/>
                    </a:cubicBezTo>
                    <a:lnTo>
                      <a:pt x="0" y="300039"/>
                    </a:lnTo>
                    <a:cubicBezTo>
                      <a:pt x="0" y="134332"/>
                      <a:pt x="134332" y="0"/>
                      <a:pt x="300039" y="0"/>
                    </a:cubicBezTo>
                    <a:lnTo>
                      <a:pt x="1644177" y="0"/>
                    </a:lnTo>
                    <a:cubicBezTo>
                      <a:pt x="1809884" y="0"/>
                      <a:pt x="1944216" y="134332"/>
                      <a:pt x="1944216" y="300039"/>
                    </a:cubicBezTo>
                    <a:lnTo>
                      <a:pt x="1944216" y="1006676"/>
                    </a:lnTo>
                  </a:path>
                </a:pathLst>
              </a:custGeom>
              <a:noFill/>
              <a:ln>
                <a:solidFill>
                  <a:srgbClr val="153243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79" name="Прямая со стрелкой 78"/>
              <p:cNvCxnSpPr>
                <a:stCxn id="78" idx="0"/>
              </p:cNvCxnSpPr>
              <p:nvPr/>
            </p:nvCxnSpPr>
            <p:spPr>
              <a:xfrm>
                <a:off x="7711577" y="3011467"/>
                <a:ext cx="1094328" cy="0"/>
              </a:xfrm>
              <a:prstGeom prst="straightConnector1">
                <a:avLst/>
              </a:prstGeom>
              <a:noFill/>
              <a:ln>
                <a:solidFill>
                  <a:srgbClr val="153243"/>
                </a:solidFill>
                <a:tailEnd type="oval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74" name="Группа 73"/>
            <p:cNvGrpSpPr/>
            <p:nvPr/>
          </p:nvGrpSpPr>
          <p:grpSpPr>
            <a:xfrm>
              <a:off x="1356557" y="2323327"/>
              <a:ext cx="936104" cy="864791"/>
              <a:chOff x="1514486" y="3030563"/>
              <a:chExt cx="936104" cy="864791"/>
            </a:xfrm>
          </p:grpSpPr>
          <p:sp>
            <p:nvSpPr>
              <p:cNvPr id="76" name="Овал 75"/>
              <p:cNvSpPr/>
              <p:nvPr/>
            </p:nvSpPr>
            <p:spPr>
              <a:xfrm>
                <a:off x="1514486" y="3030563"/>
                <a:ext cx="864791" cy="864791"/>
              </a:xfrm>
              <a:prstGeom prst="ellipse">
                <a:avLst/>
              </a:prstGeom>
              <a:solidFill>
                <a:srgbClr val="15324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1587189" y="3194604"/>
                <a:ext cx="8634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 smtClean="0">
                    <a:solidFill>
                      <a:srgbClr val="EEF0EB"/>
                    </a:solidFill>
                    <a:latin typeface="Arial Black" pitchFamily="34" charset="0"/>
                  </a:rPr>
                  <a:t>02</a:t>
                </a:r>
                <a:endParaRPr lang="ru-RU" sz="2800" dirty="0">
                  <a:solidFill>
                    <a:srgbClr val="EEF0EB"/>
                  </a:solidFill>
                  <a:latin typeface="Arial Black" pitchFamily="34" charset="0"/>
                </a:endParaRPr>
              </a:p>
            </p:txBody>
          </p:sp>
        </p:grpSp>
        <p:sp>
          <p:nvSpPr>
            <p:cNvPr id="75" name="TextBox 74"/>
            <p:cNvSpPr txBox="1"/>
            <p:nvPr/>
          </p:nvSpPr>
          <p:spPr>
            <a:xfrm>
              <a:off x="1379002" y="3173215"/>
              <a:ext cx="24336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800" dirty="0" smtClean="0">
                  <a:latin typeface="Arial" pitchFamily="34" charset="0"/>
                  <a:cs typeface="Arial" pitchFamily="34" charset="0"/>
                </a:rPr>
                <a:t>РАБОТУ</a:t>
              </a:r>
            </a:p>
            <a:p>
              <a:pPr>
                <a:lnSpc>
                  <a:spcPct val="150000"/>
                </a:lnSpc>
              </a:pPr>
              <a:r>
                <a:rPr lang="ru-RU" sz="1800" dirty="0" smtClean="0">
                  <a:latin typeface="Arial" pitchFamily="34" charset="0"/>
                  <a:cs typeface="Arial" pitchFamily="34" charset="0"/>
                </a:rPr>
                <a:t>В МУЗЕЯХ</a:t>
              </a:r>
            </a:p>
          </p:txBody>
        </p:sp>
      </p:grpSp>
      <p:grpSp>
        <p:nvGrpSpPr>
          <p:cNvPr id="80" name="Группа 79"/>
          <p:cNvGrpSpPr/>
          <p:nvPr/>
        </p:nvGrpSpPr>
        <p:grpSpPr>
          <a:xfrm>
            <a:off x="3206079" y="4041009"/>
            <a:ext cx="2520281" cy="2433705"/>
            <a:chOff x="1270669" y="2145875"/>
            <a:chExt cx="2520281" cy="2433705"/>
          </a:xfrm>
        </p:grpSpPr>
        <p:grpSp>
          <p:nvGrpSpPr>
            <p:cNvPr id="81" name="Группа 80"/>
            <p:cNvGrpSpPr/>
            <p:nvPr/>
          </p:nvGrpSpPr>
          <p:grpSpPr>
            <a:xfrm rot="5400000" flipH="1">
              <a:off x="1264043" y="2152501"/>
              <a:ext cx="2433705" cy="2420453"/>
              <a:chOff x="6372200" y="1196752"/>
              <a:chExt cx="2433705" cy="1814715"/>
            </a:xfrm>
          </p:grpSpPr>
          <p:sp>
            <p:nvSpPr>
              <p:cNvPr id="86" name="Скругленный прямоугольник 38"/>
              <p:cNvSpPr/>
              <p:nvPr/>
            </p:nvSpPr>
            <p:spPr>
              <a:xfrm>
                <a:off x="6372200" y="1196752"/>
                <a:ext cx="1944216" cy="1814715"/>
              </a:xfrm>
              <a:custGeom>
                <a:avLst/>
                <a:gdLst>
                  <a:gd name="connsiteX0" fmla="*/ 0 w 1944216"/>
                  <a:gd name="connsiteY0" fmla="*/ 300039 h 1800200"/>
                  <a:gd name="connsiteX1" fmla="*/ 300039 w 1944216"/>
                  <a:gd name="connsiteY1" fmla="*/ 0 h 1800200"/>
                  <a:gd name="connsiteX2" fmla="*/ 1644177 w 1944216"/>
                  <a:gd name="connsiteY2" fmla="*/ 0 h 1800200"/>
                  <a:gd name="connsiteX3" fmla="*/ 1944216 w 1944216"/>
                  <a:gd name="connsiteY3" fmla="*/ 300039 h 1800200"/>
                  <a:gd name="connsiteX4" fmla="*/ 1944216 w 1944216"/>
                  <a:gd name="connsiteY4" fmla="*/ 1500161 h 1800200"/>
                  <a:gd name="connsiteX5" fmla="*/ 1644177 w 1944216"/>
                  <a:gd name="connsiteY5" fmla="*/ 1800200 h 1800200"/>
                  <a:gd name="connsiteX6" fmla="*/ 300039 w 1944216"/>
                  <a:gd name="connsiteY6" fmla="*/ 1800200 h 1800200"/>
                  <a:gd name="connsiteX7" fmla="*/ 0 w 1944216"/>
                  <a:gd name="connsiteY7" fmla="*/ 1500161 h 1800200"/>
                  <a:gd name="connsiteX8" fmla="*/ 0 w 1944216"/>
                  <a:gd name="connsiteY8" fmla="*/ 300039 h 1800200"/>
                  <a:gd name="connsiteX0" fmla="*/ 1644177 w 1944216"/>
                  <a:gd name="connsiteY0" fmla="*/ 1800200 h 1891640"/>
                  <a:gd name="connsiteX1" fmla="*/ 300039 w 1944216"/>
                  <a:gd name="connsiteY1" fmla="*/ 1800200 h 1891640"/>
                  <a:gd name="connsiteX2" fmla="*/ 0 w 1944216"/>
                  <a:gd name="connsiteY2" fmla="*/ 1500161 h 1891640"/>
                  <a:gd name="connsiteX3" fmla="*/ 0 w 1944216"/>
                  <a:gd name="connsiteY3" fmla="*/ 300039 h 1891640"/>
                  <a:gd name="connsiteX4" fmla="*/ 300039 w 1944216"/>
                  <a:gd name="connsiteY4" fmla="*/ 0 h 1891640"/>
                  <a:gd name="connsiteX5" fmla="*/ 1644177 w 1944216"/>
                  <a:gd name="connsiteY5" fmla="*/ 0 h 1891640"/>
                  <a:gd name="connsiteX6" fmla="*/ 1944216 w 1944216"/>
                  <a:gd name="connsiteY6" fmla="*/ 300039 h 1891640"/>
                  <a:gd name="connsiteX7" fmla="*/ 1944216 w 1944216"/>
                  <a:gd name="connsiteY7" fmla="*/ 1500161 h 1891640"/>
                  <a:gd name="connsiteX8" fmla="*/ 1735617 w 1944216"/>
                  <a:gd name="connsiteY8" fmla="*/ 1891640 h 1891640"/>
                  <a:gd name="connsiteX0" fmla="*/ 1644177 w 1944216"/>
                  <a:gd name="connsiteY0" fmla="*/ 1800200 h 1800200"/>
                  <a:gd name="connsiteX1" fmla="*/ 300039 w 1944216"/>
                  <a:gd name="connsiteY1" fmla="*/ 1800200 h 1800200"/>
                  <a:gd name="connsiteX2" fmla="*/ 0 w 1944216"/>
                  <a:gd name="connsiteY2" fmla="*/ 1500161 h 1800200"/>
                  <a:gd name="connsiteX3" fmla="*/ 0 w 1944216"/>
                  <a:gd name="connsiteY3" fmla="*/ 300039 h 1800200"/>
                  <a:gd name="connsiteX4" fmla="*/ 300039 w 1944216"/>
                  <a:gd name="connsiteY4" fmla="*/ 0 h 1800200"/>
                  <a:gd name="connsiteX5" fmla="*/ 1644177 w 1944216"/>
                  <a:gd name="connsiteY5" fmla="*/ 0 h 1800200"/>
                  <a:gd name="connsiteX6" fmla="*/ 1944216 w 1944216"/>
                  <a:gd name="connsiteY6" fmla="*/ 300039 h 1800200"/>
                  <a:gd name="connsiteX7" fmla="*/ 1944216 w 1944216"/>
                  <a:gd name="connsiteY7" fmla="*/ 1500161 h 1800200"/>
                  <a:gd name="connsiteX0" fmla="*/ 1339377 w 1944216"/>
                  <a:gd name="connsiteY0" fmla="*/ 1814715 h 1814715"/>
                  <a:gd name="connsiteX1" fmla="*/ 300039 w 1944216"/>
                  <a:gd name="connsiteY1" fmla="*/ 1800200 h 1814715"/>
                  <a:gd name="connsiteX2" fmla="*/ 0 w 1944216"/>
                  <a:gd name="connsiteY2" fmla="*/ 1500161 h 1814715"/>
                  <a:gd name="connsiteX3" fmla="*/ 0 w 1944216"/>
                  <a:gd name="connsiteY3" fmla="*/ 300039 h 1814715"/>
                  <a:gd name="connsiteX4" fmla="*/ 300039 w 1944216"/>
                  <a:gd name="connsiteY4" fmla="*/ 0 h 1814715"/>
                  <a:gd name="connsiteX5" fmla="*/ 1644177 w 1944216"/>
                  <a:gd name="connsiteY5" fmla="*/ 0 h 1814715"/>
                  <a:gd name="connsiteX6" fmla="*/ 1944216 w 1944216"/>
                  <a:gd name="connsiteY6" fmla="*/ 300039 h 1814715"/>
                  <a:gd name="connsiteX7" fmla="*/ 1944216 w 1944216"/>
                  <a:gd name="connsiteY7" fmla="*/ 1500161 h 1814715"/>
                  <a:gd name="connsiteX0" fmla="*/ 1339377 w 1944216"/>
                  <a:gd name="connsiteY0" fmla="*/ 1814715 h 1814715"/>
                  <a:gd name="connsiteX1" fmla="*/ 300039 w 1944216"/>
                  <a:gd name="connsiteY1" fmla="*/ 1800200 h 1814715"/>
                  <a:gd name="connsiteX2" fmla="*/ 0 w 1944216"/>
                  <a:gd name="connsiteY2" fmla="*/ 1500161 h 1814715"/>
                  <a:gd name="connsiteX3" fmla="*/ 0 w 1944216"/>
                  <a:gd name="connsiteY3" fmla="*/ 300039 h 1814715"/>
                  <a:gd name="connsiteX4" fmla="*/ 300039 w 1944216"/>
                  <a:gd name="connsiteY4" fmla="*/ 0 h 1814715"/>
                  <a:gd name="connsiteX5" fmla="*/ 1644177 w 1944216"/>
                  <a:gd name="connsiteY5" fmla="*/ 0 h 1814715"/>
                  <a:gd name="connsiteX6" fmla="*/ 1944216 w 1944216"/>
                  <a:gd name="connsiteY6" fmla="*/ 300039 h 1814715"/>
                  <a:gd name="connsiteX7" fmla="*/ 1944216 w 1944216"/>
                  <a:gd name="connsiteY7" fmla="*/ 1006676 h 1814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44216" h="1814715">
                    <a:moveTo>
                      <a:pt x="1339377" y="1814715"/>
                    </a:moveTo>
                    <a:lnTo>
                      <a:pt x="300039" y="1800200"/>
                    </a:lnTo>
                    <a:cubicBezTo>
                      <a:pt x="134332" y="1800200"/>
                      <a:pt x="0" y="1665868"/>
                      <a:pt x="0" y="1500161"/>
                    </a:cubicBezTo>
                    <a:lnTo>
                      <a:pt x="0" y="300039"/>
                    </a:lnTo>
                    <a:cubicBezTo>
                      <a:pt x="0" y="134332"/>
                      <a:pt x="134332" y="0"/>
                      <a:pt x="300039" y="0"/>
                    </a:cubicBezTo>
                    <a:lnTo>
                      <a:pt x="1644177" y="0"/>
                    </a:lnTo>
                    <a:cubicBezTo>
                      <a:pt x="1809884" y="0"/>
                      <a:pt x="1944216" y="134332"/>
                      <a:pt x="1944216" y="300039"/>
                    </a:cubicBezTo>
                    <a:lnTo>
                      <a:pt x="1944216" y="1006676"/>
                    </a:lnTo>
                  </a:path>
                </a:pathLst>
              </a:custGeom>
              <a:noFill/>
              <a:ln>
                <a:solidFill>
                  <a:srgbClr val="153243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87" name="Прямая со стрелкой 86"/>
              <p:cNvCxnSpPr>
                <a:stCxn id="86" idx="0"/>
              </p:cNvCxnSpPr>
              <p:nvPr/>
            </p:nvCxnSpPr>
            <p:spPr>
              <a:xfrm>
                <a:off x="7711577" y="3011467"/>
                <a:ext cx="1094328" cy="0"/>
              </a:xfrm>
              <a:prstGeom prst="straightConnector1">
                <a:avLst/>
              </a:prstGeom>
              <a:noFill/>
              <a:ln>
                <a:solidFill>
                  <a:srgbClr val="153243"/>
                </a:solidFill>
                <a:tailEnd type="oval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82" name="Группа 81"/>
            <p:cNvGrpSpPr/>
            <p:nvPr/>
          </p:nvGrpSpPr>
          <p:grpSpPr>
            <a:xfrm>
              <a:off x="1356557" y="2323327"/>
              <a:ext cx="936104" cy="864791"/>
              <a:chOff x="1514486" y="3030563"/>
              <a:chExt cx="936104" cy="864791"/>
            </a:xfrm>
          </p:grpSpPr>
          <p:sp>
            <p:nvSpPr>
              <p:cNvPr id="84" name="Овал 83"/>
              <p:cNvSpPr/>
              <p:nvPr/>
            </p:nvSpPr>
            <p:spPr>
              <a:xfrm>
                <a:off x="1514486" y="3030563"/>
                <a:ext cx="864791" cy="864791"/>
              </a:xfrm>
              <a:prstGeom prst="ellipse">
                <a:avLst/>
              </a:prstGeom>
              <a:solidFill>
                <a:srgbClr val="15324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1587189" y="3194604"/>
                <a:ext cx="8634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 smtClean="0">
                    <a:solidFill>
                      <a:srgbClr val="EEF0EB"/>
                    </a:solidFill>
                    <a:latin typeface="Arial Black" pitchFamily="34" charset="0"/>
                  </a:rPr>
                  <a:t>04</a:t>
                </a:r>
                <a:endParaRPr lang="ru-RU" sz="2800" dirty="0">
                  <a:solidFill>
                    <a:srgbClr val="EEF0EB"/>
                  </a:solidFill>
                  <a:latin typeface="Arial Black" pitchFamily="34" charset="0"/>
                </a:endParaRPr>
              </a:p>
            </p:txBody>
          </p:sp>
        </p:grpSp>
        <p:sp>
          <p:nvSpPr>
            <p:cNvPr id="83" name="TextBox 82"/>
            <p:cNvSpPr txBox="1"/>
            <p:nvPr/>
          </p:nvSpPr>
          <p:spPr>
            <a:xfrm>
              <a:off x="1357259" y="3196100"/>
              <a:ext cx="24336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800" dirty="0" smtClean="0">
                  <a:latin typeface="Arial" pitchFamily="34" charset="0"/>
                  <a:cs typeface="Arial" pitchFamily="34" charset="0"/>
                </a:rPr>
                <a:t>РАБОТУ</a:t>
              </a:r>
            </a:p>
            <a:p>
              <a:pPr>
                <a:lnSpc>
                  <a:spcPct val="150000"/>
                </a:lnSpc>
              </a:pPr>
              <a:r>
                <a:rPr lang="ru-RU" sz="1800" dirty="0" smtClean="0">
                  <a:latin typeface="Arial" pitchFamily="34" charset="0"/>
                  <a:cs typeface="Arial" pitchFamily="34" charset="0"/>
                </a:rPr>
                <a:t>С ЛИТЕРАТУРОЙ</a:t>
              </a:r>
            </a:p>
          </p:txBody>
        </p:sp>
      </p:grpSp>
      <p:grpSp>
        <p:nvGrpSpPr>
          <p:cNvPr id="88" name="Группа 87"/>
          <p:cNvGrpSpPr/>
          <p:nvPr/>
        </p:nvGrpSpPr>
        <p:grpSpPr>
          <a:xfrm>
            <a:off x="7082234" y="4041009"/>
            <a:ext cx="2520281" cy="2433705"/>
            <a:chOff x="1270669" y="2145875"/>
            <a:chExt cx="2520281" cy="2433705"/>
          </a:xfrm>
        </p:grpSpPr>
        <p:grpSp>
          <p:nvGrpSpPr>
            <p:cNvPr id="89" name="Группа 88"/>
            <p:cNvGrpSpPr/>
            <p:nvPr/>
          </p:nvGrpSpPr>
          <p:grpSpPr>
            <a:xfrm rot="5400000" flipH="1">
              <a:off x="1264043" y="2152501"/>
              <a:ext cx="2433705" cy="2420453"/>
              <a:chOff x="6372200" y="1196752"/>
              <a:chExt cx="2433705" cy="1814715"/>
            </a:xfrm>
          </p:grpSpPr>
          <p:sp>
            <p:nvSpPr>
              <p:cNvPr id="94" name="Скругленный прямоугольник 38"/>
              <p:cNvSpPr/>
              <p:nvPr/>
            </p:nvSpPr>
            <p:spPr>
              <a:xfrm>
                <a:off x="6372200" y="1196752"/>
                <a:ext cx="1944216" cy="1814715"/>
              </a:xfrm>
              <a:custGeom>
                <a:avLst/>
                <a:gdLst>
                  <a:gd name="connsiteX0" fmla="*/ 0 w 1944216"/>
                  <a:gd name="connsiteY0" fmla="*/ 300039 h 1800200"/>
                  <a:gd name="connsiteX1" fmla="*/ 300039 w 1944216"/>
                  <a:gd name="connsiteY1" fmla="*/ 0 h 1800200"/>
                  <a:gd name="connsiteX2" fmla="*/ 1644177 w 1944216"/>
                  <a:gd name="connsiteY2" fmla="*/ 0 h 1800200"/>
                  <a:gd name="connsiteX3" fmla="*/ 1944216 w 1944216"/>
                  <a:gd name="connsiteY3" fmla="*/ 300039 h 1800200"/>
                  <a:gd name="connsiteX4" fmla="*/ 1944216 w 1944216"/>
                  <a:gd name="connsiteY4" fmla="*/ 1500161 h 1800200"/>
                  <a:gd name="connsiteX5" fmla="*/ 1644177 w 1944216"/>
                  <a:gd name="connsiteY5" fmla="*/ 1800200 h 1800200"/>
                  <a:gd name="connsiteX6" fmla="*/ 300039 w 1944216"/>
                  <a:gd name="connsiteY6" fmla="*/ 1800200 h 1800200"/>
                  <a:gd name="connsiteX7" fmla="*/ 0 w 1944216"/>
                  <a:gd name="connsiteY7" fmla="*/ 1500161 h 1800200"/>
                  <a:gd name="connsiteX8" fmla="*/ 0 w 1944216"/>
                  <a:gd name="connsiteY8" fmla="*/ 300039 h 1800200"/>
                  <a:gd name="connsiteX0" fmla="*/ 1644177 w 1944216"/>
                  <a:gd name="connsiteY0" fmla="*/ 1800200 h 1891640"/>
                  <a:gd name="connsiteX1" fmla="*/ 300039 w 1944216"/>
                  <a:gd name="connsiteY1" fmla="*/ 1800200 h 1891640"/>
                  <a:gd name="connsiteX2" fmla="*/ 0 w 1944216"/>
                  <a:gd name="connsiteY2" fmla="*/ 1500161 h 1891640"/>
                  <a:gd name="connsiteX3" fmla="*/ 0 w 1944216"/>
                  <a:gd name="connsiteY3" fmla="*/ 300039 h 1891640"/>
                  <a:gd name="connsiteX4" fmla="*/ 300039 w 1944216"/>
                  <a:gd name="connsiteY4" fmla="*/ 0 h 1891640"/>
                  <a:gd name="connsiteX5" fmla="*/ 1644177 w 1944216"/>
                  <a:gd name="connsiteY5" fmla="*/ 0 h 1891640"/>
                  <a:gd name="connsiteX6" fmla="*/ 1944216 w 1944216"/>
                  <a:gd name="connsiteY6" fmla="*/ 300039 h 1891640"/>
                  <a:gd name="connsiteX7" fmla="*/ 1944216 w 1944216"/>
                  <a:gd name="connsiteY7" fmla="*/ 1500161 h 1891640"/>
                  <a:gd name="connsiteX8" fmla="*/ 1735617 w 1944216"/>
                  <a:gd name="connsiteY8" fmla="*/ 1891640 h 1891640"/>
                  <a:gd name="connsiteX0" fmla="*/ 1644177 w 1944216"/>
                  <a:gd name="connsiteY0" fmla="*/ 1800200 h 1800200"/>
                  <a:gd name="connsiteX1" fmla="*/ 300039 w 1944216"/>
                  <a:gd name="connsiteY1" fmla="*/ 1800200 h 1800200"/>
                  <a:gd name="connsiteX2" fmla="*/ 0 w 1944216"/>
                  <a:gd name="connsiteY2" fmla="*/ 1500161 h 1800200"/>
                  <a:gd name="connsiteX3" fmla="*/ 0 w 1944216"/>
                  <a:gd name="connsiteY3" fmla="*/ 300039 h 1800200"/>
                  <a:gd name="connsiteX4" fmla="*/ 300039 w 1944216"/>
                  <a:gd name="connsiteY4" fmla="*/ 0 h 1800200"/>
                  <a:gd name="connsiteX5" fmla="*/ 1644177 w 1944216"/>
                  <a:gd name="connsiteY5" fmla="*/ 0 h 1800200"/>
                  <a:gd name="connsiteX6" fmla="*/ 1944216 w 1944216"/>
                  <a:gd name="connsiteY6" fmla="*/ 300039 h 1800200"/>
                  <a:gd name="connsiteX7" fmla="*/ 1944216 w 1944216"/>
                  <a:gd name="connsiteY7" fmla="*/ 1500161 h 1800200"/>
                  <a:gd name="connsiteX0" fmla="*/ 1339377 w 1944216"/>
                  <a:gd name="connsiteY0" fmla="*/ 1814715 h 1814715"/>
                  <a:gd name="connsiteX1" fmla="*/ 300039 w 1944216"/>
                  <a:gd name="connsiteY1" fmla="*/ 1800200 h 1814715"/>
                  <a:gd name="connsiteX2" fmla="*/ 0 w 1944216"/>
                  <a:gd name="connsiteY2" fmla="*/ 1500161 h 1814715"/>
                  <a:gd name="connsiteX3" fmla="*/ 0 w 1944216"/>
                  <a:gd name="connsiteY3" fmla="*/ 300039 h 1814715"/>
                  <a:gd name="connsiteX4" fmla="*/ 300039 w 1944216"/>
                  <a:gd name="connsiteY4" fmla="*/ 0 h 1814715"/>
                  <a:gd name="connsiteX5" fmla="*/ 1644177 w 1944216"/>
                  <a:gd name="connsiteY5" fmla="*/ 0 h 1814715"/>
                  <a:gd name="connsiteX6" fmla="*/ 1944216 w 1944216"/>
                  <a:gd name="connsiteY6" fmla="*/ 300039 h 1814715"/>
                  <a:gd name="connsiteX7" fmla="*/ 1944216 w 1944216"/>
                  <a:gd name="connsiteY7" fmla="*/ 1500161 h 1814715"/>
                  <a:gd name="connsiteX0" fmla="*/ 1339377 w 1944216"/>
                  <a:gd name="connsiteY0" fmla="*/ 1814715 h 1814715"/>
                  <a:gd name="connsiteX1" fmla="*/ 300039 w 1944216"/>
                  <a:gd name="connsiteY1" fmla="*/ 1800200 h 1814715"/>
                  <a:gd name="connsiteX2" fmla="*/ 0 w 1944216"/>
                  <a:gd name="connsiteY2" fmla="*/ 1500161 h 1814715"/>
                  <a:gd name="connsiteX3" fmla="*/ 0 w 1944216"/>
                  <a:gd name="connsiteY3" fmla="*/ 300039 h 1814715"/>
                  <a:gd name="connsiteX4" fmla="*/ 300039 w 1944216"/>
                  <a:gd name="connsiteY4" fmla="*/ 0 h 1814715"/>
                  <a:gd name="connsiteX5" fmla="*/ 1644177 w 1944216"/>
                  <a:gd name="connsiteY5" fmla="*/ 0 h 1814715"/>
                  <a:gd name="connsiteX6" fmla="*/ 1944216 w 1944216"/>
                  <a:gd name="connsiteY6" fmla="*/ 300039 h 1814715"/>
                  <a:gd name="connsiteX7" fmla="*/ 1944216 w 1944216"/>
                  <a:gd name="connsiteY7" fmla="*/ 1006676 h 1814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44216" h="1814715">
                    <a:moveTo>
                      <a:pt x="1339377" y="1814715"/>
                    </a:moveTo>
                    <a:lnTo>
                      <a:pt x="300039" y="1800200"/>
                    </a:lnTo>
                    <a:cubicBezTo>
                      <a:pt x="134332" y="1800200"/>
                      <a:pt x="0" y="1665868"/>
                      <a:pt x="0" y="1500161"/>
                    </a:cubicBezTo>
                    <a:lnTo>
                      <a:pt x="0" y="300039"/>
                    </a:lnTo>
                    <a:cubicBezTo>
                      <a:pt x="0" y="134332"/>
                      <a:pt x="134332" y="0"/>
                      <a:pt x="300039" y="0"/>
                    </a:cubicBezTo>
                    <a:lnTo>
                      <a:pt x="1644177" y="0"/>
                    </a:lnTo>
                    <a:cubicBezTo>
                      <a:pt x="1809884" y="0"/>
                      <a:pt x="1944216" y="134332"/>
                      <a:pt x="1944216" y="300039"/>
                    </a:cubicBezTo>
                    <a:lnTo>
                      <a:pt x="1944216" y="1006676"/>
                    </a:lnTo>
                  </a:path>
                </a:pathLst>
              </a:custGeom>
              <a:noFill/>
              <a:ln>
                <a:solidFill>
                  <a:srgbClr val="153243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95" name="Прямая со стрелкой 94"/>
              <p:cNvCxnSpPr>
                <a:stCxn id="94" idx="0"/>
              </p:cNvCxnSpPr>
              <p:nvPr/>
            </p:nvCxnSpPr>
            <p:spPr>
              <a:xfrm>
                <a:off x="7711577" y="3011467"/>
                <a:ext cx="1094328" cy="0"/>
              </a:xfrm>
              <a:prstGeom prst="straightConnector1">
                <a:avLst/>
              </a:prstGeom>
              <a:noFill/>
              <a:ln>
                <a:solidFill>
                  <a:srgbClr val="153243"/>
                </a:solidFill>
                <a:tailEnd type="oval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90" name="Группа 89"/>
            <p:cNvGrpSpPr/>
            <p:nvPr/>
          </p:nvGrpSpPr>
          <p:grpSpPr>
            <a:xfrm>
              <a:off x="1356557" y="2323327"/>
              <a:ext cx="936104" cy="864791"/>
              <a:chOff x="1514486" y="3030563"/>
              <a:chExt cx="936104" cy="864791"/>
            </a:xfrm>
          </p:grpSpPr>
          <p:sp>
            <p:nvSpPr>
              <p:cNvPr id="92" name="Овал 91"/>
              <p:cNvSpPr/>
              <p:nvPr/>
            </p:nvSpPr>
            <p:spPr>
              <a:xfrm>
                <a:off x="1514486" y="3030563"/>
                <a:ext cx="864791" cy="864791"/>
              </a:xfrm>
              <a:prstGeom prst="ellipse">
                <a:avLst/>
              </a:prstGeom>
              <a:solidFill>
                <a:srgbClr val="15324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1587189" y="3194604"/>
                <a:ext cx="8634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 smtClean="0">
                    <a:solidFill>
                      <a:srgbClr val="EEF0EB"/>
                    </a:solidFill>
                    <a:latin typeface="Arial Black" pitchFamily="34" charset="0"/>
                  </a:rPr>
                  <a:t>05</a:t>
                </a:r>
                <a:endParaRPr lang="ru-RU" sz="2800" dirty="0">
                  <a:solidFill>
                    <a:srgbClr val="EEF0EB"/>
                  </a:solidFill>
                  <a:latin typeface="Arial Black" pitchFamily="34" charset="0"/>
                </a:endParaRPr>
              </a:p>
            </p:txBody>
          </p:sp>
        </p:grpSp>
        <p:sp>
          <p:nvSpPr>
            <p:cNvPr id="91" name="TextBox 90"/>
            <p:cNvSpPr txBox="1"/>
            <p:nvPr/>
          </p:nvSpPr>
          <p:spPr>
            <a:xfrm>
              <a:off x="1357259" y="3188118"/>
              <a:ext cx="2433691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800" dirty="0" smtClean="0">
                  <a:latin typeface="Arial" pitchFamily="34" charset="0"/>
                  <a:cs typeface="Arial" pitchFamily="34" charset="0"/>
                </a:rPr>
                <a:t>СРЕДСТВА</a:t>
              </a:r>
            </a:p>
            <a:p>
              <a:pPr>
                <a:lnSpc>
                  <a:spcPct val="150000"/>
                </a:lnSpc>
              </a:pPr>
              <a:r>
                <a:rPr lang="ru-RU" sz="1800" dirty="0" smtClean="0">
                  <a:latin typeface="Arial" pitchFamily="34" charset="0"/>
                  <a:cs typeface="Arial" pitchFamily="34" charset="0"/>
                </a:rPr>
                <a:t>МАССОВОЙ</a:t>
              </a:r>
            </a:p>
            <a:p>
              <a:pPr>
                <a:lnSpc>
                  <a:spcPct val="150000"/>
                </a:lnSpc>
              </a:pPr>
              <a:r>
                <a:rPr lang="ru-RU" sz="1800" dirty="0" smtClean="0">
                  <a:latin typeface="Arial" pitchFamily="34" charset="0"/>
                  <a:cs typeface="Arial" pitchFamily="34" charset="0"/>
                </a:rPr>
                <a:t>ИНФОРМАЦИИ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860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4B8AB"/>
            </a:gs>
            <a:gs pos="100000">
              <a:srgbClr val="EEF0EB"/>
            </a:gs>
            <a:gs pos="52000">
              <a:srgbClr val="EEF0EB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ownloads\IMG-20230523-W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160" y="654615"/>
            <a:ext cx="4511654" cy="601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ownloads\IMG-20230523-WA00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6" b="2979"/>
          <a:stretch/>
        </p:blipFill>
        <p:spPr bwMode="auto">
          <a:xfrm>
            <a:off x="694606" y="2243297"/>
            <a:ext cx="5616624" cy="442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9298" y="233130"/>
            <a:ext cx="7704856" cy="1900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50" dirty="0" smtClean="0">
                <a:solidFill>
                  <a:srgbClr val="284B63"/>
                </a:solidFill>
                <a:latin typeface="Arial Black" pitchFamily="34" charset="0"/>
              </a:rPr>
              <a:t>36-й Краевой слет </a:t>
            </a:r>
            <a:r>
              <a:rPr lang="ru-RU" sz="2350" dirty="0">
                <a:solidFill>
                  <a:srgbClr val="284B63"/>
                </a:solidFill>
                <a:latin typeface="Arial Black" pitchFamily="34" charset="0"/>
              </a:rPr>
              <a:t>участников Всероссийского туристско-краеведческого </a:t>
            </a:r>
            <a:r>
              <a:rPr lang="ru-RU" sz="2350" dirty="0" smtClean="0">
                <a:solidFill>
                  <a:srgbClr val="284B63"/>
                </a:solidFill>
                <a:latin typeface="Arial Black" pitchFamily="34" charset="0"/>
              </a:rPr>
              <a:t>движения «Отечество».</a:t>
            </a:r>
          </a:p>
          <a:p>
            <a:r>
              <a:rPr lang="ru-RU" sz="2350" dirty="0" err="1" smtClean="0">
                <a:solidFill>
                  <a:srgbClr val="284B63"/>
                </a:solidFill>
                <a:latin typeface="Arial Black" pitchFamily="34" charset="0"/>
              </a:rPr>
              <a:t>Ваплер</a:t>
            </a:r>
            <a:r>
              <a:rPr lang="ru-RU" sz="2350" dirty="0" smtClean="0">
                <a:solidFill>
                  <a:srgbClr val="284B63"/>
                </a:solidFill>
                <a:latin typeface="Arial Black" pitchFamily="34" charset="0"/>
              </a:rPr>
              <a:t> Вероника – 1 место</a:t>
            </a:r>
          </a:p>
          <a:p>
            <a:r>
              <a:rPr lang="ru-RU" sz="2350" dirty="0" smtClean="0">
                <a:solidFill>
                  <a:srgbClr val="284B63"/>
                </a:solidFill>
                <a:latin typeface="Arial Black" pitchFamily="34" charset="0"/>
              </a:rPr>
              <a:t>Малахов Вениамин – 2 место</a:t>
            </a:r>
            <a:endParaRPr lang="ru-RU" sz="2350" dirty="0">
              <a:solidFill>
                <a:srgbClr val="284B63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80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4B8AB"/>
            </a:gs>
            <a:gs pos="100000">
              <a:srgbClr val="EEF0EB"/>
            </a:gs>
            <a:gs pos="52000">
              <a:srgbClr val="EEF0EB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ownloads\Диплом_Без_срока_давности_pages-to-jpg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250" y="261442"/>
            <a:ext cx="4460911" cy="630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ownloads\IMG_02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14" y="2445684"/>
            <a:ext cx="6120680" cy="408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94469" y="740381"/>
            <a:ext cx="6092825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50" dirty="0" smtClean="0">
                <a:solidFill>
                  <a:srgbClr val="284B63"/>
                </a:solidFill>
                <a:latin typeface="Arial Black" pitchFamily="34" charset="0"/>
              </a:rPr>
              <a:t>Всероссийский конкурс </a:t>
            </a:r>
            <a:r>
              <a:rPr lang="ru-RU" sz="2350" dirty="0">
                <a:solidFill>
                  <a:srgbClr val="284B63"/>
                </a:solidFill>
                <a:latin typeface="Arial Black" pitchFamily="34" charset="0"/>
              </a:rPr>
              <a:t>исследовательских проектов «Без срока давности»</a:t>
            </a:r>
          </a:p>
        </p:txBody>
      </p:sp>
    </p:spTree>
    <p:extLst>
      <p:ext uri="{BB962C8B-B14F-4D97-AF65-F5344CB8AC3E}">
        <p14:creationId xmlns:p14="http://schemas.microsoft.com/office/powerpoint/2010/main" val="226111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4B8AB"/>
            </a:gs>
            <a:gs pos="100000">
              <a:srgbClr val="EEF0EB"/>
            </a:gs>
            <a:gs pos="52000">
              <a:srgbClr val="EEF0EB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90" y="2489515"/>
            <a:ext cx="7344816" cy="4080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446" y="433636"/>
            <a:ext cx="3424728" cy="6164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0590" y="433636"/>
            <a:ext cx="734481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50" dirty="0">
                <a:solidFill>
                  <a:srgbClr val="284B63"/>
                </a:solidFill>
                <a:latin typeface="Arial Black" pitchFamily="34" charset="0"/>
              </a:rPr>
              <a:t>XIX Межрегиональный фестиваль-конкурс фантастики </a:t>
            </a:r>
            <a:r>
              <a:rPr lang="ru-RU" sz="2350" dirty="0" smtClean="0">
                <a:solidFill>
                  <a:srgbClr val="284B63"/>
                </a:solidFill>
                <a:latin typeface="Arial Black" pitchFamily="34" charset="0"/>
              </a:rPr>
              <a:t>имени</a:t>
            </a:r>
          </a:p>
          <a:p>
            <a:r>
              <a:rPr lang="ru-RU" sz="2350" dirty="0" smtClean="0">
                <a:solidFill>
                  <a:srgbClr val="284B63"/>
                </a:solidFill>
                <a:latin typeface="Arial Black" pitchFamily="34" charset="0"/>
              </a:rPr>
              <a:t>Д.В</a:t>
            </a:r>
            <a:r>
              <a:rPr lang="ru-RU" sz="2350" dirty="0">
                <a:solidFill>
                  <a:srgbClr val="284B63"/>
                </a:solidFill>
                <a:latin typeface="Arial Black" pitchFamily="34" charset="0"/>
              </a:rPr>
              <a:t>. Звягинцева «Спираль </a:t>
            </a:r>
            <a:r>
              <a:rPr lang="ru-RU" sz="2350" dirty="0" smtClean="0">
                <a:solidFill>
                  <a:srgbClr val="284B63"/>
                </a:solidFill>
                <a:latin typeface="Arial Black" pitchFamily="34" charset="0"/>
              </a:rPr>
              <a:t>будущего:</a:t>
            </a:r>
          </a:p>
          <a:p>
            <a:r>
              <a:rPr lang="ru-RU" sz="2350" dirty="0" smtClean="0">
                <a:solidFill>
                  <a:srgbClr val="284B63"/>
                </a:solidFill>
                <a:latin typeface="Arial Black" pitchFamily="34" charset="0"/>
              </a:rPr>
              <a:t>из </a:t>
            </a:r>
            <a:r>
              <a:rPr lang="ru-RU" sz="2350" dirty="0">
                <a:solidFill>
                  <a:srgbClr val="284B63"/>
                </a:solidFill>
                <a:latin typeface="Arial Black" pitchFamily="34" charset="0"/>
              </a:rPr>
              <a:t>ничего в бесконечность»</a:t>
            </a:r>
          </a:p>
        </p:txBody>
      </p:sp>
    </p:spTree>
    <p:extLst>
      <p:ext uri="{BB962C8B-B14F-4D97-AF65-F5344CB8AC3E}">
        <p14:creationId xmlns:p14="http://schemas.microsoft.com/office/powerpoint/2010/main" val="255846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3009</TotalTime>
  <Words>433</Words>
  <Application>Microsoft Office PowerPoint</Application>
  <PresentationFormat>Произвольный</PresentationFormat>
  <Paragraphs>94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Arial Black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кгд</cp:lastModifiedBy>
  <cp:revision>30</cp:revision>
  <dcterms:created xsi:type="dcterms:W3CDTF">2023-12-03T20:00:50Z</dcterms:created>
  <dcterms:modified xsi:type="dcterms:W3CDTF">2023-12-22T09:30:49Z</dcterms:modified>
</cp:coreProperties>
</file>