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53C15-3615-46E7-AB06-A1A52BDD5692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FFEC8-2339-4444-9A7A-F4409644D3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FEC8-2339-4444-9A7A-F4409644D32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ber-address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идём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 Гребенников Сергей Александрович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обучающийся   7   класса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МОУ СОШ №12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Новоалександровский  городской округ</a:t>
            </a:r>
          </a:p>
        </p:txBody>
      </p:sp>
    </p:spTree>
    <p:extLst>
      <p:ext uri="{BB962C8B-B14F-4D97-AF65-F5344CB8AC3E}">
        <p14:creationId xmlns=""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2832" y="1124744"/>
            <a:ext cx="8784976" cy="4536504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 (800) 555-55-50 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9632" y="3291371"/>
            <a:ext cx="35543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5400" b="1" dirty="0" smtClean="0"/>
          </a:p>
          <a:p>
            <a:pPr algn="ctr"/>
            <a:endParaRPr lang="ru-RU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ПАО Сбербанк № 5230</a:t>
            </a:r>
            <a:endParaRPr lang="ru-RU" sz="4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759" y="1916832"/>
            <a:ext cx="437572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 Новоалександровск</a:t>
            </a:r>
          </a:p>
          <a:p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Ул.Гагарина, 325</a:t>
            </a:r>
            <a:endParaRPr lang="ru-RU" sz="28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6759" y="3212976"/>
            <a:ext cx="43757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работы: 8:30-18:00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6629" y="4362394"/>
            <a:ext cx="43757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Тел.:8(800)- 555- 55- 50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I:\банк\novoaleksandrov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888432" cy="288032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522044"/>
            <a:ext cx="817467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к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8" name="AutoShape 4" descr="Сбербанк ППКМБ №5230/21099, Новоалександровск"/>
          <p:cNvSpPr>
            <a:spLocks noChangeAspect="1" noChangeArrowheads="1"/>
          </p:cNvSpPr>
          <p:nvPr/>
        </p:nvSpPr>
        <p:spPr bwMode="auto">
          <a:xfrm>
            <a:off x="155575" y="1460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24744"/>
            <a:ext cx="4032448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адрес и реквизиты отделения Сбербанка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Сбербанк Рос Телефон адрес и реквизиты отделения Сбербанка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Сбербанк России - Отделение: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ППКМБ №5230/21099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356000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Ставропольский край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Новоалександровск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Улица/проспект: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ул. Гагарина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325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(800)5555777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1540" y="1268760"/>
            <a:ext cx="370841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Выдача кредита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1540" y="2118454"/>
            <a:ext cx="370841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Платежи</a:t>
              </a:r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9512" y="2852936"/>
            <a:ext cx="4320480" cy="763284"/>
            <a:chOff x="179512" y="1153548"/>
            <a:chExt cx="4320480" cy="76328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95536" y="1268760"/>
              <a:ext cx="4104456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Онлайн</a:t>
              </a:r>
              <a:r>
                <a:rPr lang="ru-RU" dirty="0" smtClean="0"/>
                <a:t> -заявки для получения дебетовой карты</a:t>
              </a:r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79512" y="1153548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3528" y="3817842"/>
            <a:ext cx="4104456" cy="648072"/>
            <a:chOff x="323528" y="1268760"/>
            <a:chExt cx="4104456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568" y="1268760"/>
              <a:ext cx="3744416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Обслуживание физических лиц</a:t>
              </a:r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23528" y="1311966"/>
              <a:ext cx="648072" cy="604866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1540" y="4667536"/>
            <a:ext cx="3708412" cy="648072"/>
            <a:chOff x="431540" y="1268760"/>
            <a:chExt cx="3708412" cy="64807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Мобильный банк</a:t>
              </a:r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1540" y="5517232"/>
            <a:ext cx="3708412" cy="648072"/>
            <a:chOff x="431540" y="1268760"/>
            <a:chExt cx="3708412" cy="6480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Выдача ипотеки</a:t>
              </a:r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5" y="1484785"/>
            <a:ext cx="6354588" cy="361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автомобиле</a:t>
            </a:r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4" descr="https://i.pinimg.com/736x/cb/15/52/cb155252a14d92795e6b8670b30d5b77--clipart-alb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958" y="4365104"/>
            <a:ext cx="2188530" cy="22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 t="9901" r="1792" b="8902"/>
          <a:stretch>
            <a:fillRect/>
          </a:stretch>
        </p:blipFill>
        <p:spPr bwMode="auto">
          <a:xfrm>
            <a:off x="1656546" y="2073777"/>
            <a:ext cx="5830907" cy="271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129</Words>
  <Application>Microsoft Office PowerPoint</Application>
  <PresentationFormat>Экран (4:3)</PresentationFormat>
  <Paragraphs>39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777</cp:lastModifiedBy>
  <cp:revision>11</cp:revision>
  <dcterms:created xsi:type="dcterms:W3CDTF">2020-09-18T12:24:21Z</dcterms:created>
  <dcterms:modified xsi:type="dcterms:W3CDTF">2020-09-28T19:15:40Z</dcterms:modified>
</cp:coreProperties>
</file>