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3618" y="-8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2079877"/>
            <a:ext cx="3611126" cy="88778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948268"/>
            <a:ext cx="4616035" cy="55541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833543"/>
            <a:ext cx="3715688" cy="3401717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948267"/>
            <a:ext cx="6057900" cy="55541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6833541"/>
            <a:ext cx="5460999" cy="8128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9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8267"/>
            <a:ext cx="6057900" cy="51477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315200"/>
            <a:ext cx="4787664" cy="3386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996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948267"/>
            <a:ext cx="5144840" cy="51477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6096000"/>
            <a:ext cx="4801850" cy="85795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646347"/>
            <a:ext cx="4786771" cy="305552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1451" y="126333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4921957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064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6096000"/>
            <a:ext cx="4786771" cy="30176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9125299"/>
            <a:ext cx="4787664" cy="15765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211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948267"/>
            <a:ext cx="5144840" cy="51477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6908800"/>
            <a:ext cx="4786771" cy="186642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8805334"/>
            <a:ext cx="4786770" cy="18965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1451" y="126333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4921957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71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8267"/>
            <a:ext cx="5644244" cy="51477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6984061"/>
            <a:ext cx="4786771" cy="14901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8474197"/>
            <a:ext cx="4786770" cy="222767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48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948268"/>
            <a:ext cx="4916150" cy="669808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89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948267"/>
            <a:ext cx="1533146" cy="78570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948267"/>
            <a:ext cx="4387509" cy="9753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9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948267"/>
            <a:ext cx="4916150" cy="66980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1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522132"/>
            <a:ext cx="4801851" cy="4124208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977482"/>
            <a:ext cx="4801850" cy="27243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948267"/>
            <a:ext cx="2962475" cy="669807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948267"/>
            <a:ext cx="2961179" cy="66830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9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948267"/>
            <a:ext cx="2787650" cy="10837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2032001"/>
            <a:ext cx="2959100" cy="561434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1007534"/>
            <a:ext cx="2823038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2032000"/>
            <a:ext cx="2967529" cy="559928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2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5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948267"/>
            <a:ext cx="2400300" cy="2709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948267"/>
            <a:ext cx="3329066" cy="9753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928538"/>
            <a:ext cx="2400300" cy="37178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573867"/>
            <a:ext cx="2672444" cy="2032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625600"/>
            <a:ext cx="2460731" cy="85344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4876800"/>
            <a:ext cx="2673167" cy="3702756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10972801"/>
            <a:ext cx="4358793" cy="64911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1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6923853"/>
            <a:ext cx="1852842" cy="472628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948268"/>
            <a:ext cx="4916150" cy="6698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10972806"/>
            <a:ext cx="900347" cy="649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2D96A6-D276-403C-A1A6-ABC1D6A1C4DF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10972801"/>
            <a:ext cx="4358793" cy="649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9917295"/>
            <a:ext cx="642680" cy="1190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2C8A5F-A207-4F3C-AACC-B4E757090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977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Кроссворды для дошкольников по сказкам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7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3057"/>
            <a:ext cx="6015789" cy="7889373"/>
          </a:xfrm>
        </p:spPr>
      </p:pic>
    </p:spTree>
    <p:extLst>
      <p:ext uri="{BB962C8B-B14F-4D97-AF65-F5344CB8AC3E}">
        <p14:creationId xmlns:p14="http://schemas.microsoft.com/office/powerpoint/2010/main" val="26247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50695"/>
            <a:ext cx="5994714" cy="7861735"/>
          </a:xfrm>
        </p:spPr>
      </p:pic>
    </p:spTree>
    <p:extLst>
      <p:ext uri="{BB962C8B-B14F-4D97-AF65-F5344CB8AC3E}">
        <p14:creationId xmlns:p14="http://schemas.microsoft.com/office/powerpoint/2010/main" val="37009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3" y="2069432"/>
            <a:ext cx="5627743" cy="7380472"/>
          </a:xfrm>
        </p:spPr>
      </p:pic>
    </p:spTree>
    <p:extLst>
      <p:ext uri="{BB962C8B-B14F-4D97-AF65-F5344CB8AC3E}">
        <p14:creationId xmlns:p14="http://schemas.microsoft.com/office/powerpoint/2010/main" val="9848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57" y="2639805"/>
            <a:ext cx="5486400" cy="7195109"/>
          </a:xfrm>
        </p:spPr>
      </p:pic>
    </p:spTree>
    <p:extLst>
      <p:ext uri="{BB962C8B-B14F-4D97-AF65-F5344CB8AC3E}">
        <p14:creationId xmlns:p14="http://schemas.microsoft.com/office/powerpoint/2010/main" val="9776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6443"/>
            <a:ext cx="5799221" cy="7605356"/>
          </a:xfrm>
        </p:spPr>
      </p:pic>
    </p:spTree>
    <p:extLst>
      <p:ext uri="{BB962C8B-B14F-4D97-AF65-F5344CB8AC3E}">
        <p14:creationId xmlns:p14="http://schemas.microsoft.com/office/powerpoint/2010/main" val="15767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7777"/>
            <a:ext cx="6141504" cy="8054241"/>
          </a:xfrm>
        </p:spPr>
      </p:pic>
    </p:spTree>
    <p:extLst>
      <p:ext uri="{BB962C8B-B14F-4D97-AF65-F5344CB8AC3E}">
        <p14:creationId xmlns:p14="http://schemas.microsoft.com/office/powerpoint/2010/main" val="40553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71011"/>
            <a:ext cx="5902971" cy="7741419"/>
          </a:xfrm>
        </p:spPr>
      </p:pic>
    </p:spTree>
    <p:extLst>
      <p:ext uri="{BB962C8B-B14F-4D97-AF65-F5344CB8AC3E}">
        <p14:creationId xmlns:p14="http://schemas.microsoft.com/office/powerpoint/2010/main" val="33003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50695"/>
            <a:ext cx="5994714" cy="7861735"/>
          </a:xfrm>
        </p:spPr>
      </p:pic>
    </p:spTree>
    <p:extLst>
      <p:ext uri="{BB962C8B-B14F-4D97-AF65-F5344CB8AC3E}">
        <p14:creationId xmlns:p14="http://schemas.microsoft.com/office/powerpoint/2010/main" val="38003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54615"/>
            <a:ext cx="5991726" cy="7857816"/>
          </a:xfrm>
        </p:spPr>
      </p:pic>
    </p:spTree>
    <p:extLst>
      <p:ext uri="{BB962C8B-B14F-4D97-AF65-F5344CB8AC3E}">
        <p14:creationId xmlns:p14="http://schemas.microsoft.com/office/powerpoint/2010/main" val="21835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86171"/>
            <a:ext cx="5967663" cy="7826259"/>
          </a:xfrm>
        </p:spPr>
      </p:pic>
    </p:spTree>
    <p:extLst>
      <p:ext uri="{BB962C8B-B14F-4D97-AF65-F5344CB8AC3E}">
        <p14:creationId xmlns:p14="http://schemas.microsoft.com/office/powerpoint/2010/main" val="23117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5</Words>
  <Application>Microsoft Office PowerPoint</Application>
  <PresentationFormat>Произвольный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Сектор</vt:lpstr>
      <vt:lpstr>Кроссворды для дошкольников по сказкам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Кроссворды для дошкольников по сказкам</dc:title>
  <dc:creator>App Store</dc:creator>
  <cp:lastModifiedBy>user7</cp:lastModifiedBy>
  <cp:revision>4</cp:revision>
  <dcterms:created xsi:type="dcterms:W3CDTF">2018-06-11T15:55:01Z</dcterms:created>
  <dcterms:modified xsi:type="dcterms:W3CDTF">2021-02-02T06:59:20Z</dcterms:modified>
</cp:coreProperties>
</file>