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18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0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2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833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29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5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93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30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62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2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0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2B9E2-0574-4B7E-9799-A643F8ACEE3E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A53A-D01B-4FDD-B152-E230AFF93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64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653136"/>
            <a:ext cx="5760640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Автор: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Лесникова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Алена Александровна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обучающаяся  в 8 А классе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МКОУ СОШ №2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Курский район, ст.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Курская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Преподаватель: Котлярова Александра Сергеевна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51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7305" y="145851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Название банка</a:t>
            </a:r>
            <a:endParaRPr lang="ru-RU" sz="4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7840" y="1094662"/>
            <a:ext cx="440946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</a:t>
            </a:r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Ставропольский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край, Курский район, станица Курская, Октябрьский переулок, 22 </a:t>
            </a:r>
            <a:endPara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7840" y="2183220"/>
            <a:ext cx="4409465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работы:</a:t>
            </a:r>
          </a:p>
          <a:p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Пн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с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8.00 - 17.00</a:t>
            </a:r>
            <a:endParaRPr lang="ru-RU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Вт.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8.00 - 17.00</a:t>
            </a:r>
          </a:p>
          <a:p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Ср. с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8.00 - 17.00</a:t>
            </a:r>
            <a:endParaRPr lang="ru-RU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Чт. </a:t>
            </a: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8.00 - 17.00</a:t>
            </a:r>
          </a:p>
          <a:p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Пт. с 8.00 - 17.00</a:t>
            </a:r>
          </a:p>
          <a:p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Сб. с 8.00 - 13.30</a:t>
            </a:r>
            <a:endParaRPr lang="ru-RU" sz="20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Вс. - Выходной</a:t>
            </a:r>
            <a:endParaRPr lang="ru-RU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6559" y="4860876"/>
            <a:ext cx="437572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</a:t>
            </a:r>
            <a:r>
              <a:rPr lang="ru-RU" sz="2800" b="1" dirty="0"/>
              <a:t>+7 (87964) 65841</a:t>
            </a:r>
            <a:endParaRPr lang="ru-RU" sz="2800" b="1" cap="none" spc="0" dirty="0" smtClean="0">
              <a:ln w="1905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/>
              <a:t>          +7 </a:t>
            </a:r>
            <a:r>
              <a:rPr lang="ru-RU" sz="2800" b="1" dirty="0"/>
              <a:t>(800) </a:t>
            </a:r>
            <a:r>
              <a:rPr lang="ru-RU" sz="2800" b="1" dirty="0" smtClean="0"/>
              <a:t>555-55-50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44824"/>
            <a:ext cx="4032448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960440" cy="27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0357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98093" y="1873503"/>
            <a:ext cx="3894387" cy="27076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1540" y="1268760"/>
            <a:ext cx="4428492" cy="648072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1540" y="2118454"/>
            <a:ext cx="442849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41492" y="2936996"/>
            <a:ext cx="4440924" cy="648072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14078" y="1268760"/>
              <a:ext cx="332587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31539" y="3817842"/>
            <a:ext cx="4428493" cy="648072"/>
            <a:chOff x="431540" y="1268760"/>
            <a:chExt cx="3708412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1540" y="4667536"/>
            <a:ext cx="4428492" cy="648072"/>
            <a:chOff x="431540" y="1268760"/>
            <a:chExt cx="3708412" cy="64807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1540" y="5517232"/>
            <a:ext cx="4428492" cy="648072"/>
            <a:chOff x="431540" y="1268760"/>
            <a:chExt cx="3708412" cy="64807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59632" y="1288728"/>
            <a:ext cx="3395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выдача потребительских и ипотечных </a:t>
            </a:r>
            <a:r>
              <a:rPr lang="ru-RU" sz="1600" dirty="0" smtClean="0">
                <a:latin typeface="Times New Roman" pitchFamily="18" charset="0"/>
              </a:rPr>
              <a:t>займов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0632" y="2118454"/>
            <a:ext cx="3083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выпуск и обслуживание банковских карт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59632" y="2980015"/>
            <a:ext cx="2929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осуществление платежей и переводов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59632" y="3977907"/>
            <a:ext cx="3183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страхование жизни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5192" y="4667537"/>
            <a:ext cx="3819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открытие и обслуживание расчетных и сберегательных счетов и вкладов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95192" y="5518973"/>
            <a:ext cx="368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передача в аренду индивидуальных сейфов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93" y="1873503"/>
            <a:ext cx="3894387" cy="270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95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пешком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1012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61"/>
          <a:stretch/>
        </p:blipFill>
        <p:spPr bwMode="auto">
          <a:xfrm>
            <a:off x="7234242" y="3990193"/>
            <a:ext cx="1856591" cy="2647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85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0072" y="1124744"/>
            <a:ext cx="8146384" cy="5040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велосипеде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0" t="3658" b="4523"/>
          <a:stretch/>
        </p:blipFill>
        <p:spPr bwMode="auto">
          <a:xfrm>
            <a:off x="283214" y="1124744"/>
            <a:ext cx="839324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24" y="4465811"/>
            <a:ext cx="21891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2352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157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Александра Котлярова</cp:lastModifiedBy>
  <cp:revision>14</cp:revision>
  <dcterms:created xsi:type="dcterms:W3CDTF">2020-09-18T12:24:21Z</dcterms:created>
  <dcterms:modified xsi:type="dcterms:W3CDTF">2020-09-30T17:47:11Z</dcterms:modified>
</cp:coreProperties>
</file>