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A2844-A79C-4D70-A8A8-2DE8084D59E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F26AC-CE66-417F-8B7B-94A196B79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8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Прыгункова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Валентина Михайловна,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9 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МБОУ СОШ №14 г. Пятигорска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7203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Сбербанк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638344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</a:t>
            </a:r>
          </a:p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Пятигорск, ул. </a:t>
            </a:r>
            <a:r>
              <a:rPr lang="ru-RU" sz="28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Панагюриште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3023339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 </a:t>
            </a:r>
          </a:p>
          <a:p>
            <a:r>
              <a:rPr lang="ru-RU" sz="28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Пн-Пт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8:30-18:30</a:t>
            </a:r>
          </a:p>
          <a:p>
            <a:r>
              <a:rPr lang="ru-RU" sz="28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8:30-17:00</a:t>
            </a: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выходной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4835468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 </a:t>
            </a:r>
          </a:p>
          <a:p>
            <a:r>
              <a:rPr lang="ru-RU" sz="2800" dirty="0"/>
              <a:t>900</a:t>
            </a:r>
            <a:br>
              <a:rPr lang="ru-RU" sz="2800" dirty="0"/>
            </a:br>
            <a:r>
              <a:rPr lang="ru-RU" sz="2800" dirty="0"/>
              <a:t>+7 (800) 555-55-50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24" y="2204864"/>
            <a:ext cx="4035641" cy="29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5576" y="1339345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9572" y="3141286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57128" y="5079370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374720" y="1340768"/>
            <a:ext cx="292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Обслуживание </a:t>
            </a:r>
            <a:r>
              <a:rPr lang="ru-RU" b="1" dirty="0" smtClean="0"/>
              <a:t>физических</a:t>
            </a:r>
          </a:p>
          <a:p>
            <a:pPr fontAlgn="base"/>
            <a:r>
              <a:rPr lang="ru-RU" b="1" dirty="0" smtClean="0"/>
              <a:t> </a:t>
            </a:r>
            <a:r>
              <a:rPr lang="ru-RU" b="1" dirty="0"/>
              <a:t>лиц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8506" y="3140968"/>
            <a:ext cx="2321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Оформление/прием </a:t>
            </a:r>
            <a:endParaRPr lang="ru-RU" b="1" dirty="0" smtClean="0"/>
          </a:p>
          <a:p>
            <a:pPr fontAlgn="base"/>
            <a:r>
              <a:rPr lang="ru-RU" b="1" dirty="0" smtClean="0"/>
              <a:t>документов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4720" y="5086925"/>
            <a:ext cx="2555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Оформление и выдача </a:t>
            </a:r>
            <a:endParaRPr lang="ru-RU" b="1" dirty="0" smtClean="0"/>
          </a:p>
          <a:p>
            <a:pPr fontAlgn="base"/>
            <a:r>
              <a:rPr lang="ru-RU" b="1" dirty="0" smtClean="0"/>
              <a:t>кредита</a:t>
            </a:r>
            <a:endParaRPr lang="ru-RU" b="1" dirty="0"/>
          </a:p>
        </p:txBody>
      </p:sp>
      <p:pic>
        <p:nvPicPr>
          <p:cNvPr id="1026" name="Picture 2" descr="https://xakep.ru/wp-content/uploads/2019/10/241670/Sber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1" y="2426036"/>
            <a:ext cx="3917596" cy="20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пешком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33" y="1269920"/>
            <a:ext cx="8017931" cy="4751368"/>
          </a:xfrm>
          <a:prstGeom prst="rect">
            <a:avLst/>
          </a:prstGeom>
        </p:spPr>
      </p:pic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такси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5" y="1005348"/>
            <a:ext cx="8293037" cy="5452956"/>
          </a:xfrm>
          <a:prstGeom prst="rect">
            <a:avLst/>
          </a:prstGeom>
        </p:spPr>
      </p:pic>
      <p:pic>
        <p:nvPicPr>
          <p:cNvPr id="7170" name="Picture 2" descr="https://img-fotki.yandex.ru/get/55633/129574434.cbe/0_2140c1_d9d6ccd6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4" y="5489848"/>
            <a:ext cx="144269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80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1</cp:lastModifiedBy>
  <cp:revision>14</cp:revision>
  <dcterms:created xsi:type="dcterms:W3CDTF">2020-09-18T12:24:21Z</dcterms:created>
  <dcterms:modified xsi:type="dcterms:W3CDTF">2020-09-27T18:56:48Z</dcterms:modified>
</cp:coreProperties>
</file>