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7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FF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904-CAC3-47B7-A5DD-393B13A2A551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F801-BD65-4317-85A1-7D81E4AA1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5FA22-FE20-46FE-8470-6B065E4DC6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53AFFE-F1D4-4606-9228-3557775D028D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8EF4B4-9A99-4EFF-BF55-C923E293DA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B85400-F00C-4960-ACEA-D2FCA10DC2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iboss.ru/uslugi/sberbanka-dlya-fizicheskih-lits-23605/#i-9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iboss.ru/uslugi/sberbanka-dlya-fizicheskih-lits-23605/#i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boss.ru/uslugi/sberbanka-dlya-fizicheskih-lits-23605/#i-4" TargetMode="External"/><Relationship Id="rId5" Type="http://schemas.openxmlformats.org/officeDocument/2006/relationships/hyperlink" Target="https://tiboss.ru/uslugi/sberbanka-dlya-fizicheskih-lits-23605/#i-3" TargetMode="External"/><Relationship Id="rId4" Type="http://schemas.openxmlformats.org/officeDocument/2006/relationships/hyperlink" Target="https://tiboss.ru/uslugi/sberbanka-dlya-fizicheskih-lits-23605/#i-5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>
                <a:solidFill>
                  <a:schemeClr val="tx2"/>
                </a:solidFill>
              </a:rPr>
              <a:t>«Мы идем в банк»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Аксенов Даниил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обучающийся   5В   класса </a:t>
            </a:r>
            <a:endParaRPr lang="ru-RU" sz="2000" dirty="0"/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МКОУ СОШ №3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Труновского муниципального района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5007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банка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654" y="1659395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Безопасное</a:t>
            </a:r>
          </a:p>
          <a:p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 Ленина, 110 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0293" y="2726744"/>
            <a:ext cx="4375721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</a:p>
          <a:p>
            <a:r>
              <a:rPr lang="ru-RU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Вторник-суббота</a:t>
            </a: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9-00 – 14-00</a:t>
            </a:r>
          </a:p>
          <a:p>
            <a:r>
              <a:rPr lang="ru-RU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перерыв: 12-00 -13-00</a:t>
            </a: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Выходной: понедельник, воскресенье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9394" y="5404400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8800 555 5550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2C9547-6F39-4432-B5D9-99410E3D0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5" y="1639557"/>
            <a:ext cx="4195866" cy="4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616AAD-EAF3-463E-A53E-71FB70E874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3680"/>
            <a:ext cx="9143640" cy="68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8FCB6D9-8422-4C26-8567-1AEC73AEEAD7}"/>
              </a:ext>
            </a:extLst>
          </p:cNvPr>
          <p:cNvSpPr/>
          <p:nvPr/>
        </p:nvSpPr>
        <p:spPr>
          <a:xfrm>
            <a:off x="179640" y="116640"/>
            <a:ext cx="8784720" cy="6552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6000"/>
            </a:srgbClr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8CD16A0-DBE2-47E8-BB9E-D9D26711E03A}"/>
              </a:ext>
            </a:extLst>
          </p:cNvPr>
          <p:cNvSpPr/>
          <p:nvPr/>
        </p:nvSpPr>
        <p:spPr>
          <a:xfrm>
            <a:off x="4644000" y="1124640"/>
            <a:ext cx="4031999" cy="48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A45248E9-AD7E-45E8-A565-5248A083E223}"/>
              </a:ext>
            </a:extLst>
          </p:cNvPr>
          <p:cNvSpPr/>
          <p:nvPr/>
        </p:nvSpPr>
        <p:spPr>
          <a:xfrm>
            <a:off x="755639" y="431640"/>
            <a:ext cx="7272360" cy="501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buNone/>
              <a:tabLst/>
            </a:pPr>
            <a:r>
              <a:rPr lang="ru-RU" sz="2800" b="1" i="0" u="none" strike="noStrike" spc="0">
                <a:solidFill>
                  <a:srgbClr val="4F81BD"/>
                </a:solidFill>
                <a:latin typeface="Calibri" pitchFamily="18"/>
                <a:ea typeface="Arial" pitchFamily="2"/>
                <a:cs typeface="Tahoma" pitchFamily="2"/>
              </a:rPr>
              <a:t>Услуги, предоставляемые банком:</a:t>
            </a:r>
          </a:p>
        </p:txBody>
      </p:sp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05993825-F7F9-42B3-AEDA-70E08300AB0C}"/>
              </a:ext>
            </a:extLst>
          </p:cNvPr>
          <p:cNvGrpSpPr/>
          <p:nvPr/>
        </p:nvGrpSpPr>
        <p:grpSpPr>
          <a:xfrm>
            <a:off x="432000" y="1152360"/>
            <a:ext cx="3708000" cy="647640"/>
            <a:chOff x="432000" y="1152360"/>
            <a:chExt cx="3708000" cy="647640"/>
          </a:xfrm>
        </p:grpSpPr>
        <p:sp>
          <p:nvSpPr>
            <p:cNvPr id="7" name="Скругленный прямоугольник 9">
              <a:extLst>
                <a:ext uri="{FF2B5EF4-FFF2-40B4-BE49-F238E27FC236}">
                  <a16:creationId xmlns:a16="http://schemas.microsoft.com/office/drawing/2014/main" id="{06122E2E-42FD-437D-80EB-60CD950E8F63}"/>
                </a:ext>
              </a:extLst>
            </p:cNvPr>
            <p:cNvSpPr/>
            <p:nvPr/>
          </p:nvSpPr>
          <p:spPr>
            <a:xfrm>
              <a:off x="684000" y="115236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8" name="Овал 10">
              <a:extLst>
                <a:ext uri="{FF2B5EF4-FFF2-40B4-BE49-F238E27FC236}">
                  <a16:creationId xmlns:a16="http://schemas.microsoft.com/office/drawing/2014/main" id="{9095A56C-ADB4-4DF9-A755-B64587BECDED}"/>
                </a:ext>
              </a:extLst>
            </p:cNvPr>
            <p:cNvSpPr/>
            <p:nvPr/>
          </p:nvSpPr>
          <p:spPr>
            <a:xfrm>
              <a:off x="432000" y="115236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1</a:t>
              </a:r>
            </a:p>
          </p:txBody>
        </p:sp>
      </p:grpSp>
      <p:grpSp>
        <p:nvGrpSpPr>
          <p:cNvPr id="9" name="Группа 12">
            <a:extLst>
              <a:ext uri="{FF2B5EF4-FFF2-40B4-BE49-F238E27FC236}">
                <a16:creationId xmlns:a16="http://schemas.microsoft.com/office/drawing/2014/main" id="{2BE502B9-007E-4643-B593-3E171EEE617E}"/>
              </a:ext>
            </a:extLst>
          </p:cNvPr>
          <p:cNvGrpSpPr/>
          <p:nvPr/>
        </p:nvGrpSpPr>
        <p:grpSpPr>
          <a:xfrm>
            <a:off x="431640" y="2118600"/>
            <a:ext cx="3708000" cy="647640"/>
            <a:chOff x="431640" y="2118600"/>
            <a:chExt cx="3708000" cy="647640"/>
          </a:xfrm>
        </p:grpSpPr>
        <p:sp>
          <p:nvSpPr>
            <p:cNvPr id="10" name="Скругленный прямоугольник 13">
              <a:extLst>
                <a:ext uri="{FF2B5EF4-FFF2-40B4-BE49-F238E27FC236}">
                  <a16:creationId xmlns:a16="http://schemas.microsoft.com/office/drawing/2014/main" id="{B9BEB855-DC7B-485F-A4C7-C171FFA4DFF5}"/>
                </a:ext>
              </a:extLst>
            </p:cNvPr>
            <p:cNvSpPr/>
            <p:nvPr/>
          </p:nvSpPr>
          <p:spPr>
            <a:xfrm>
              <a:off x="683640" y="21186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1" name="Овал 14">
              <a:extLst>
                <a:ext uri="{FF2B5EF4-FFF2-40B4-BE49-F238E27FC236}">
                  <a16:creationId xmlns:a16="http://schemas.microsoft.com/office/drawing/2014/main" id="{7AC0C9FE-95CD-4837-9ED8-386AE96C4038}"/>
                </a:ext>
              </a:extLst>
            </p:cNvPr>
            <p:cNvSpPr/>
            <p:nvPr/>
          </p:nvSpPr>
          <p:spPr>
            <a:xfrm>
              <a:off x="431640" y="21186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2</a:t>
              </a:r>
            </a:p>
          </p:txBody>
        </p:sp>
      </p:grpSp>
      <p:grpSp>
        <p:nvGrpSpPr>
          <p:cNvPr id="12" name="Группа 15">
            <a:extLst>
              <a:ext uri="{FF2B5EF4-FFF2-40B4-BE49-F238E27FC236}">
                <a16:creationId xmlns:a16="http://schemas.microsoft.com/office/drawing/2014/main" id="{2589C9F7-3A20-4740-9C83-6C54174274DA}"/>
              </a:ext>
            </a:extLst>
          </p:cNvPr>
          <p:cNvGrpSpPr/>
          <p:nvPr/>
        </p:nvGrpSpPr>
        <p:grpSpPr>
          <a:xfrm>
            <a:off x="431640" y="2968199"/>
            <a:ext cx="3708000" cy="647640"/>
            <a:chOff x="431640" y="2968199"/>
            <a:chExt cx="3708000" cy="647640"/>
          </a:xfrm>
        </p:grpSpPr>
        <p:sp>
          <p:nvSpPr>
            <p:cNvPr id="13" name="Скругленный прямоугольник 16">
              <a:extLst>
                <a:ext uri="{FF2B5EF4-FFF2-40B4-BE49-F238E27FC236}">
                  <a16:creationId xmlns:a16="http://schemas.microsoft.com/office/drawing/2014/main" id="{31890C3C-0824-44E5-98CC-BB2B7EB8BD74}"/>
                </a:ext>
              </a:extLst>
            </p:cNvPr>
            <p:cNvSpPr/>
            <p:nvPr/>
          </p:nvSpPr>
          <p:spPr>
            <a:xfrm>
              <a:off x="683640" y="2968199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4" name="Овал 17">
              <a:extLst>
                <a:ext uri="{FF2B5EF4-FFF2-40B4-BE49-F238E27FC236}">
                  <a16:creationId xmlns:a16="http://schemas.microsoft.com/office/drawing/2014/main" id="{7F8E7D90-E991-459F-8AB8-EC51C284104D}"/>
                </a:ext>
              </a:extLst>
            </p:cNvPr>
            <p:cNvSpPr/>
            <p:nvPr/>
          </p:nvSpPr>
          <p:spPr>
            <a:xfrm>
              <a:off x="431640" y="2968199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3</a:t>
              </a:r>
            </a:p>
          </p:txBody>
        </p:sp>
      </p:grpSp>
      <p:grpSp>
        <p:nvGrpSpPr>
          <p:cNvPr id="15" name="Группа 18">
            <a:extLst>
              <a:ext uri="{FF2B5EF4-FFF2-40B4-BE49-F238E27FC236}">
                <a16:creationId xmlns:a16="http://schemas.microsoft.com/office/drawing/2014/main" id="{00BBD85A-5C17-44C6-867D-E1833276BD95}"/>
              </a:ext>
            </a:extLst>
          </p:cNvPr>
          <p:cNvGrpSpPr/>
          <p:nvPr/>
        </p:nvGrpSpPr>
        <p:grpSpPr>
          <a:xfrm>
            <a:off x="431640" y="3817800"/>
            <a:ext cx="3708000" cy="647640"/>
            <a:chOff x="431640" y="3817800"/>
            <a:chExt cx="3708000" cy="647640"/>
          </a:xfrm>
        </p:grpSpPr>
        <p:sp>
          <p:nvSpPr>
            <p:cNvPr id="16" name="Скругленный прямоугольник 19">
              <a:extLst>
                <a:ext uri="{FF2B5EF4-FFF2-40B4-BE49-F238E27FC236}">
                  <a16:creationId xmlns:a16="http://schemas.microsoft.com/office/drawing/2014/main" id="{00865549-9F8B-4EA2-805A-0A57220B95A0}"/>
                </a:ext>
              </a:extLst>
            </p:cNvPr>
            <p:cNvSpPr/>
            <p:nvPr/>
          </p:nvSpPr>
          <p:spPr>
            <a:xfrm>
              <a:off x="683640" y="38178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17" name="Овал 20">
              <a:extLst>
                <a:ext uri="{FF2B5EF4-FFF2-40B4-BE49-F238E27FC236}">
                  <a16:creationId xmlns:a16="http://schemas.microsoft.com/office/drawing/2014/main" id="{1FFD449B-F366-4DDF-A40A-718160C23ED9}"/>
                </a:ext>
              </a:extLst>
            </p:cNvPr>
            <p:cNvSpPr/>
            <p:nvPr/>
          </p:nvSpPr>
          <p:spPr>
            <a:xfrm>
              <a:off x="431640" y="38178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4</a:t>
              </a:r>
            </a:p>
          </p:txBody>
        </p:sp>
      </p:grpSp>
      <p:grpSp>
        <p:nvGrpSpPr>
          <p:cNvPr id="18" name="Группа 21">
            <a:extLst>
              <a:ext uri="{FF2B5EF4-FFF2-40B4-BE49-F238E27FC236}">
                <a16:creationId xmlns:a16="http://schemas.microsoft.com/office/drawing/2014/main" id="{6D4448E4-08EB-488A-89E5-1C045082D4F5}"/>
              </a:ext>
            </a:extLst>
          </p:cNvPr>
          <p:cNvGrpSpPr/>
          <p:nvPr/>
        </p:nvGrpSpPr>
        <p:grpSpPr>
          <a:xfrm>
            <a:off x="431640" y="4667400"/>
            <a:ext cx="3708000" cy="647640"/>
            <a:chOff x="431640" y="4667400"/>
            <a:chExt cx="3708000" cy="647640"/>
          </a:xfrm>
        </p:grpSpPr>
        <p:sp>
          <p:nvSpPr>
            <p:cNvPr id="19" name="Скругленный прямоугольник 22">
              <a:extLst>
                <a:ext uri="{FF2B5EF4-FFF2-40B4-BE49-F238E27FC236}">
                  <a16:creationId xmlns:a16="http://schemas.microsoft.com/office/drawing/2014/main" id="{36A9F14D-DF59-4C9C-83D1-3DFC0CD1A9F1}"/>
                </a:ext>
              </a:extLst>
            </p:cNvPr>
            <p:cNvSpPr/>
            <p:nvPr/>
          </p:nvSpPr>
          <p:spPr>
            <a:xfrm>
              <a:off x="683640" y="466740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20" name="Овал 23">
              <a:extLst>
                <a:ext uri="{FF2B5EF4-FFF2-40B4-BE49-F238E27FC236}">
                  <a16:creationId xmlns:a16="http://schemas.microsoft.com/office/drawing/2014/main" id="{8BEB5564-69B4-44DA-8AF9-DDC7B13A0D79}"/>
                </a:ext>
              </a:extLst>
            </p:cNvPr>
            <p:cNvSpPr/>
            <p:nvPr/>
          </p:nvSpPr>
          <p:spPr>
            <a:xfrm>
              <a:off x="431640" y="466740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5</a:t>
              </a:r>
            </a:p>
          </p:txBody>
        </p:sp>
      </p:grpSp>
      <p:grpSp>
        <p:nvGrpSpPr>
          <p:cNvPr id="21" name="Группа 24">
            <a:extLst>
              <a:ext uri="{FF2B5EF4-FFF2-40B4-BE49-F238E27FC236}">
                <a16:creationId xmlns:a16="http://schemas.microsoft.com/office/drawing/2014/main" id="{B95DB603-E601-488D-9A17-CCE3789AC558}"/>
              </a:ext>
            </a:extLst>
          </p:cNvPr>
          <p:cNvGrpSpPr/>
          <p:nvPr/>
        </p:nvGrpSpPr>
        <p:grpSpPr>
          <a:xfrm>
            <a:off x="431640" y="5517360"/>
            <a:ext cx="3708000" cy="647640"/>
            <a:chOff x="431640" y="5517360"/>
            <a:chExt cx="3708000" cy="647640"/>
          </a:xfrm>
        </p:grpSpPr>
        <p:sp>
          <p:nvSpPr>
            <p:cNvPr id="22" name="Скругленный прямоугольник 25">
              <a:extLst>
                <a:ext uri="{FF2B5EF4-FFF2-40B4-BE49-F238E27FC236}">
                  <a16:creationId xmlns:a16="http://schemas.microsoft.com/office/drawing/2014/main" id="{3F8B6AFD-5413-45EE-A149-8AA8509DE9C1}"/>
                </a:ext>
              </a:extLst>
            </p:cNvPr>
            <p:cNvSpPr/>
            <p:nvPr/>
          </p:nvSpPr>
          <p:spPr>
            <a:xfrm>
              <a:off x="683640" y="5517360"/>
              <a:ext cx="3456000" cy="64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9BBB59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" pitchFamily="2"/>
                <a:cs typeface="Tahoma" pitchFamily="2"/>
              </a:endParaRPr>
            </a:p>
          </p:txBody>
        </p:sp>
        <p:sp>
          <p:nvSpPr>
            <p:cNvPr id="23" name="Овал 26">
              <a:extLst>
                <a:ext uri="{FF2B5EF4-FFF2-40B4-BE49-F238E27FC236}">
                  <a16:creationId xmlns:a16="http://schemas.microsoft.com/office/drawing/2014/main" id="{7F8E3C90-E1EC-4F6E-AA40-46E5E166614F}"/>
                </a:ext>
              </a:extLst>
            </p:cNvPr>
            <p:cNvSpPr/>
            <p:nvPr/>
          </p:nvSpPr>
          <p:spPr>
            <a:xfrm>
              <a:off x="431640" y="5517360"/>
              <a:ext cx="647640" cy="64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D9FDA6"/>
                </a:gs>
                <a:gs pos="100000">
                  <a:srgbClr val="F4FFE6"/>
                </a:gs>
              </a:gsLst>
              <a:lin ang="16200000"/>
            </a:gradFill>
            <a:ln w="28440">
              <a:solidFill>
                <a:srgbClr val="98B855"/>
              </a:solidFill>
              <a:prstDash val="solid"/>
            </a:ln>
          </p:spPr>
          <p:txBody>
            <a:bodyPr vert="horz" wrap="square" lIns="90000" tIns="45000" rIns="90000" bIns="45000" anchor="ctr" compatLnSpc="0">
              <a:noAutofit/>
            </a:bodyPr>
            <a:lstStyle/>
            <a:p>
              <a:pPr lvl="0" algn="ctr" rtl="0" hangingPunct="0">
                <a:buNone/>
                <a:tabLst/>
              </a:pPr>
              <a:r>
                <a:rPr lang="ru-RU" sz="2400" b="0" i="0" u="none" strike="noStrike" spc="0">
                  <a:solidFill>
                    <a:srgbClr val="4F6228"/>
                  </a:solidFill>
                  <a:latin typeface="Calibri" pitchFamily="18"/>
                  <a:ea typeface="Arial" pitchFamily="2"/>
                  <a:cs typeface="Tahoma" pitchFamily="2"/>
                </a:rPr>
                <a:t>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B0A5C8-0496-4C39-B016-3345BA8D8919}"/>
              </a:ext>
            </a:extLst>
          </p:cNvPr>
          <p:cNvSpPr txBox="1"/>
          <p:nvPr/>
        </p:nvSpPr>
        <p:spPr>
          <a:xfrm>
            <a:off x="1260000" y="1260000"/>
            <a:ext cx="2700000" cy="44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4"/>
              </a:rPr>
              <a:t>Кредитование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4819CA-280E-4011-BCC7-D49BD7C03158}"/>
              </a:ext>
            </a:extLst>
          </p:cNvPr>
          <p:cNvSpPr txBox="1"/>
          <p:nvPr/>
        </p:nvSpPr>
        <p:spPr>
          <a:xfrm>
            <a:off x="1260000" y="2284200"/>
            <a:ext cx="270000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2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5"/>
              </a:rPr>
              <a:t>Сбербанк Онлайн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61D359-5338-4C9A-9ADA-364712464AD7}"/>
              </a:ext>
            </a:extLst>
          </p:cNvPr>
          <p:cNvSpPr txBox="1"/>
          <p:nvPr/>
        </p:nvSpPr>
        <p:spPr>
          <a:xfrm>
            <a:off x="1343160" y="3184200"/>
            <a:ext cx="243684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2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6"/>
              </a:rPr>
              <a:t>Мобильный банк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92324-EA48-4F54-A3F5-B3FDB44AE3F3}"/>
              </a:ext>
            </a:extLst>
          </p:cNvPr>
          <p:cNvSpPr txBox="1"/>
          <p:nvPr/>
        </p:nvSpPr>
        <p:spPr>
          <a:xfrm>
            <a:off x="1260000" y="3904200"/>
            <a:ext cx="2700000" cy="4409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7"/>
              </a:rPr>
              <a:t>Онлайн-услуги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1A1D7-018D-4555-8C43-C8556BCAC0E5}"/>
              </a:ext>
            </a:extLst>
          </p:cNvPr>
          <p:cNvSpPr txBox="1"/>
          <p:nvPr/>
        </p:nvSpPr>
        <p:spPr>
          <a:xfrm>
            <a:off x="1224720" y="4669020"/>
            <a:ext cx="324000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000"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Arial" pitchFamily="2"/>
                <a:cs typeface="Tahoma" pitchFamily="2"/>
                <a:hlinkClick r:id="rId8"/>
              </a:rPr>
              <a:t>Рефинансирование кредитов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E03683-9803-49D2-825F-503128B547C5}"/>
              </a:ext>
            </a:extLst>
          </p:cNvPr>
          <p:cNvSpPr txBox="1"/>
          <p:nvPr/>
        </p:nvSpPr>
        <p:spPr>
          <a:xfrm>
            <a:off x="1127160" y="5704200"/>
            <a:ext cx="3012840" cy="4158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400"/>
            </a:pPr>
            <a:r>
              <a:rPr lang="ru-RU" sz="1400" u="sng" dirty="0">
                <a:solidFill>
                  <a:srgbClr val="3333CC"/>
                </a:solidFill>
                <a:latin typeface="Arial" pitchFamily="18"/>
                <a:ea typeface="Arial" pitchFamily="2"/>
                <a:cs typeface="Tahoma" pitchFamily="2"/>
              </a:rPr>
              <a:t>С</a:t>
            </a:r>
            <a:r>
              <a:rPr lang="ru-RU" sz="1400" b="0" i="0" u="sng" strike="noStrike" kern="1200" dirty="0">
                <a:ln>
                  <a:noFill/>
                </a:ln>
                <a:solidFill>
                  <a:srgbClr val="3333CC"/>
                </a:solidFill>
                <a:latin typeface="Arial" pitchFamily="18"/>
                <a:ea typeface="Arial" pitchFamily="2"/>
                <a:cs typeface="Tahoma" pitchFamily="2"/>
              </a:rPr>
              <a:t>трахование жизни и имущества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E3E7BBE-900E-4D43-B8DB-B73C1994C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143" y="1085779"/>
            <a:ext cx="4267570" cy="50601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46E12A-DAAB-4016-B117-520854F7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2" y="1124744"/>
            <a:ext cx="8192910" cy="4824536"/>
          </a:xfrm>
          <a:prstGeom prst="rect">
            <a:avLst/>
          </a:prstGeom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автомобиле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CDAFCC-6A12-413B-A830-6DBE45FE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8118557" cy="4824536"/>
          </a:xfrm>
          <a:prstGeom prst="rect">
            <a:avLst/>
          </a:prstGeom>
        </p:spPr>
      </p:pic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велосипеде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велосипеде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B2069-DC21-4355-A220-67733D933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61156"/>
            <a:ext cx="8208912" cy="4888123"/>
          </a:xfrm>
          <a:prstGeom prst="rect">
            <a:avLst/>
          </a:prstGeom>
        </p:spPr>
      </p:pic>
      <p:pic>
        <p:nvPicPr>
          <p:cNvPr id="8194" name="Picture 2" descr="https://i.pinimg.com/originals/f5/f3/89/f5f389da44872cc3aefcfd3ad9554c8d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 bwMode="auto">
          <a:xfrm>
            <a:off x="7275470" y="4509120"/>
            <a:ext cx="1689018" cy="21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124</Words>
  <Application>Microsoft Office PowerPoint</Application>
  <PresentationFormat>Экран (4:3)</PresentationFormat>
  <Paragraphs>41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</cp:lastModifiedBy>
  <cp:revision>9</cp:revision>
  <dcterms:created xsi:type="dcterms:W3CDTF">2020-09-18T12:24:21Z</dcterms:created>
  <dcterms:modified xsi:type="dcterms:W3CDTF">2020-09-27T14:05:30Z</dcterms:modified>
</cp:coreProperties>
</file>