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sldIdLst>
    <p:sldId id="27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  <p:sldId id="277" r:id="rId12"/>
    <p:sldId id="278" r:id="rId13"/>
    <p:sldId id="270" r:id="rId14"/>
    <p:sldId id="264" r:id="rId15"/>
    <p:sldId id="265" r:id="rId16"/>
    <p:sldId id="266" r:id="rId17"/>
    <p:sldId id="267" r:id="rId18"/>
    <p:sldId id="268" r:id="rId19"/>
    <p:sldId id="276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9BD0-5539-4BC0-AE6E-FD2CD5509E6C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388E-49FC-4E0E-86AE-8FFD23DF94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Яндекс</a:t>
            </a:r>
            <a:r>
              <a:rPr lang="ru-RU" sz="3200" dirty="0" smtClean="0"/>
              <a:t> Учебник как инструмент цифровой трансформации учебного процесса: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что </a:t>
            </a:r>
            <a:r>
              <a:rPr lang="ru-RU" sz="3200" dirty="0" smtClean="0"/>
              <a:t>открывает платформа современному педагогу?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Волков Игорь Сергеевич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3840" t="12778" r="4477" b="55278"/>
          <a:stretch>
            <a:fillRect/>
          </a:stretch>
        </p:blipFill>
        <p:spPr bwMode="auto">
          <a:xfrm>
            <a:off x="1475656" y="1844824"/>
            <a:ext cx="65671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882" t="12978" r="334" b="1042"/>
          <a:stretch>
            <a:fillRect/>
          </a:stretch>
        </p:blipFill>
        <p:spPr bwMode="auto">
          <a:xfrm>
            <a:off x="539552" y="1196752"/>
            <a:ext cx="80648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913" t="11759" r="450" b="890"/>
          <a:stretch>
            <a:fillRect/>
          </a:stretch>
        </p:blipFill>
        <p:spPr bwMode="auto">
          <a:xfrm>
            <a:off x="611559" y="980728"/>
            <a:ext cx="822552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875" t="12871" r="21278" b="1862"/>
          <a:stretch>
            <a:fillRect/>
          </a:stretch>
        </p:blipFill>
        <p:spPr bwMode="auto">
          <a:xfrm>
            <a:off x="1331640" y="1412776"/>
            <a:ext cx="64087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6885" t="12414" r="9370" b="53892"/>
          <a:stretch>
            <a:fillRect/>
          </a:stretch>
        </p:blipFill>
        <p:spPr bwMode="auto">
          <a:xfrm>
            <a:off x="1259632" y="1052736"/>
            <a:ext cx="6912768" cy="375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8194" t="11722" r="1669" b="1197"/>
          <a:stretch>
            <a:fillRect/>
          </a:stretch>
        </p:blipFill>
        <p:spPr bwMode="auto">
          <a:xfrm>
            <a:off x="539552" y="1196752"/>
            <a:ext cx="808843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4386" t="12649" r="33807" b="8293"/>
          <a:stretch>
            <a:fillRect/>
          </a:stretch>
        </p:blipFill>
        <p:spPr bwMode="auto">
          <a:xfrm>
            <a:off x="2483768" y="764704"/>
            <a:ext cx="3816424" cy="51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837" t="12323" r="1177" b="2956"/>
          <a:stretch>
            <a:fillRect/>
          </a:stretch>
        </p:blipFill>
        <p:spPr bwMode="auto">
          <a:xfrm>
            <a:off x="323528" y="1268760"/>
            <a:ext cx="84249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906" t="11670" r="296" b="1638"/>
          <a:stretch>
            <a:fillRect/>
          </a:stretch>
        </p:blipFill>
        <p:spPr bwMode="auto">
          <a:xfrm>
            <a:off x="683568" y="1340768"/>
            <a:ext cx="784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785" t="11489" r="1839" b="1519"/>
          <a:stretch>
            <a:fillRect/>
          </a:stretch>
        </p:blipFill>
        <p:spPr bwMode="auto">
          <a:xfrm>
            <a:off x="683568" y="1052736"/>
            <a:ext cx="77768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63" t="12400" r="803" b="802"/>
          <a:stretch>
            <a:fillRect/>
          </a:stretch>
        </p:blipFill>
        <p:spPr bwMode="auto">
          <a:xfrm>
            <a:off x="539552" y="1052736"/>
            <a:ext cx="73448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151" t="28283" r="40200" b="16722"/>
          <a:stretch>
            <a:fillRect/>
          </a:stretch>
        </p:blipFill>
        <p:spPr bwMode="auto">
          <a:xfrm>
            <a:off x="5652120" y="1556792"/>
            <a:ext cx="2948213" cy="44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303" t="23597" r="6268" b="8759"/>
          <a:stretch>
            <a:fillRect/>
          </a:stretch>
        </p:blipFill>
        <p:spPr bwMode="auto">
          <a:xfrm>
            <a:off x="683567" y="1124744"/>
            <a:ext cx="76864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20868" t="26860" r="6527" b="9139"/>
          <a:stretch>
            <a:fillRect/>
          </a:stretch>
        </p:blipFill>
        <p:spPr bwMode="auto">
          <a:xfrm>
            <a:off x="611560" y="1124744"/>
            <a:ext cx="79928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20815" t="24270" r="6879" b="8986"/>
          <a:stretch>
            <a:fillRect/>
          </a:stretch>
        </p:blipFill>
        <p:spPr bwMode="auto">
          <a:xfrm>
            <a:off x="683568" y="1412776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1822" t="25636" r="7754" b="10272"/>
          <a:stretch>
            <a:fillRect/>
          </a:stretch>
        </p:blipFill>
        <p:spPr bwMode="auto">
          <a:xfrm>
            <a:off x="539552" y="1124744"/>
            <a:ext cx="818010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1533" t="22934" r="6415" b="9791"/>
          <a:stretch>
            <a:fillRect/>
          </a:stretch>
        </p:blipFill>
        <p:spPr bwMode="auto">
          <a:xfrm>
            <a:off x="251519" y="1196752"/>
            <a:ext cx="868514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431" t="12069" r="12210" b="1599"/>
          <a:stretch>
            <a:fillRect/>
          </a:stretch>
        </p:blipFill>
        <p:spPr bwMode="auto">
          <a:xfrm>
            <a:off x="827584" y="980728"/>
            <a:ext cx="759551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528" t="12545" r="15050" b="1034"/>
          <a:stretch>
            <a:fillRect/>
          </a:stretch>
        </p:blipFill>
        <p:spPr bwMode="auto">
          <a:xfrm>
            <a:off x="611560" y="404664"/>
            <a:ext cx="59766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3763" t="12585" r="3227" b="56850"/>
          <a:stretch>
            <a:fillRect/>
          </a:stretch>
        </p:blipFill>
        <p:spPr bwMode="auto">
          <a:xfrm>
            <a:off x="2339752" y="3789040"/>
            <a:ext cx="6582378" cy="254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91" t="13115" r="1067" b="1639"/>
          <a:stretch>
            <a:fillRect/>
          </a:stretch>
        </p:blipFill>
        <p:spPr bwMode="auto">
          <a:xfrm>
            <a:off x="395536" y="1340768"/>
            <a:ext cx="837785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76550" cy="98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32" t="11996" r="1236" b="603"/>
          <a:stretch>
            <a:fillRect/>
          </a:stretch>
        </p:blipFill>
        <p:spPr bwMode="auto">
          <a:xfrm>
            <a:off x="467544" y="1052736"/>
            <a:ext cx="815384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76550" cy="98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43" t="11667" r="1422" b="1550"/>
          <a:stretch>
            <a:fillRect/>
          </a:stretch>
        </p:blipFill>
        <p:spPr bwMode="auto">
          <a:xfrm>
            <a:off x="395536" y="1124744"/>
            <a:ext cx="83529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70" t="12795" r="870" b="838"/>
          <a:stretch>
            <a:fillRect/>
          </a:stretch>
        </p:blipFill>
        <p:spPr bwMode="auto">
          <a:xfrm>
            <a:off x="244853" y="1340768"/>
            <a:ext cx="858895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3188" t="13644" r="11808" b="9040"/>
          <a:stretch>
            <a:fillRect/>
          </a:stretch>
        </p:blipFill>
        <p:spPr bwMode="auto">
          <a:xfrm>
            <a:off x="539552" y="980728"/>
            <a:ext cx="8208912" cy="46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горь\Downloads\d67ebb17-5085-47dd-8228-81c1ededcd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7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12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Яндекс Учебник как инструмент цифровой трансформации учебного процесса:  что открывает платформа современному педагогу?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15</cp:revision>
  <dcterms:created xsi:type="dcterms:W3CDTF">2025-12-05T01:45:43Z</dcterms:created>
  <dcterms:modified xsi:type="dcterms:W3CDTF">2025-12-05T02:48:39Z</dcterms:modified>
</cp:coreProperties>
</file>