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0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3D7F-35C8-4703-BADA-7DB7B54391E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DFB6-CCFE-45B1-8A8B-B581ACEAF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4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3D7F-35C8-4703-BADA-7DB7B54391E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DFB6-CCFE-45B1-8A8B-B581ACEAF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3D7F-35C8-4703-BADA-7DB7B54391E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DFB6-CCFE-45B1-8A8B-B581ACEAF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7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3D7F-35C8-4703-BADA-7DB7B54391E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DFB6-CCFE-45B1-8A8B-B581ACEAF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5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3D7F-35C8-4703-BADA-7DB7B54391E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DFB6-CCFE-45B1-8A8B-B581ACEAF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8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3D7F-35C8-4703-BADA-7DB7B54391E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DFB6-CCFE-45B1-8A8B-B581ACEAF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0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3D7F-35C8-4703-BADA-7DB7B54391E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DFB6-CCFE-45B1-8A8B-B581ACEAF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5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3D7F-35C8-4703-BADA-7DB7B54391E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DFB6-CCFE-45B1-8A8B-B581ACEAF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6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3D7F-35C8-4703-BADA-7DB7B54391E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DFB6-CCFE-45B1-8A8B-B581ACEAF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9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3D7F-35C8-4703-BADA-7DB7B54391E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DFB6-CCFE-45B1-8A8B-B581ACEAF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5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3D7F-35C8-4703-BADA-7DB7B54391E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DFB6-CCFE-45B1-8A8B-B581ACEAF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8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03D7F-35C8-4703-BADA-7DB7B54391EE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DFB6-CCFE-45B1-8A8B-B581ACEAF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1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6012" y="2214184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Haettenschweiler" panose="020B0706040902060204" pitchFamily="34" charset="0"/>
              </a:rPr>
              <a:t>Использование ИКТ в образовательном процессе ДОО, как одно из условий повышения профессиональной компетентности педагогов в области информационных технологий</a:t>
            </a:r>
            <a:endParaRPr lang="ru-RU" sz="4400" dirty="0">
              <a:latin typeface="Haettenschweiler" panose="020B070604090206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Подготовила: Матяжова О.А.,</a:t>
            </a:r>
          </a:p>
          <a:p>
            <a:pPr algn="r"/>
            <a:r>
              <a:rPr lang="ru-RU" dirty="0"/>
              <a:t>с</a:t>
            </a:r>
            <a:r>
              <a:rPr lang="ru-RU" dirty="0" smtClean="0"/>
              <a:t>тарший преподаватель кафедры 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28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587375"/>
            <a:ext cx="10515600" cy="22891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Автоматически появится диалоговое окно «Настройка действия».</a:t>
            </a:r>
          </a:p>
          <a:p>
            <a:pPr marL="0" indent="0">
              <a:buNone/>
            </a:pPr>
            <a:r>
              <a:rPr lang="ru-RU" dirty="0"/>
              <a:t>В данном окне имеются две вкладки:</a:t>
            </a:r>
          </a:p>
          <a:p>
            <a:pPr marL="0" lvl="0" indent="0">
              <a:buNone/>
            </a:pPr>
            <a:r>
              <a:rPr lang="ru-RU" dirty="0"/>
              <a:t>По щелчку мыши;</a:t>
            </a:r>
          </a:p>
          <a:p>
            <a:pPr marL="0" lvl="0" indent="0">
              <a:buNone/>
            </a:pPr>
            <a:r>
              <a:rPr lang="ru-RU" dirty="0"/>
              <a:t>По наведении указателя мыши.</a:t>
            </a:r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769167" y="2686050"/>
            <a:ext cx="3517583" cy="4171950"/>
            <a:chOff x="4769167" y="2686050"/>
            <a:chExt cx="3517583" cy="4171950"/>
          </a:xfrm>
        </p:grpSpPr>
        <p:pic>
          <p:nvPicPr>
            <p:cNvPr id="4" name="Рисунок 3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69167" y="2686050"/>
              <a:ext cx="3517583" cy="417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4820478" y="2951922"/>
              <a:ext cx="1033670" cy="3776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05459" y="2951922"/>
              <a:ext cx="1548889" cy="3776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0716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115" y="94331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обеих вкладках есть несколько вариантов действия:</a:t>
            </a:r>
          </a:p>
          <a:p>
            <a:pPr lvl="0"/>
            <a:r>
              <a:rPr lang="ru-RU" b="1" dirty="0"/>
              <a:t>Нет</a:t>
            </a:r>
            <a:r>
              <a:rPr lang="ru-RU" dirty="0"/>
              <a:t>. Если будет установлена эта кнопка, то никакого действия при нажатии (или наведении) мыши на управляющей кнопке происходить не будет.</a:t>
            </a:r>
          </a:p>
          <a:p>
            <a:pPr lvl="0"/>
            <a:r>
              <a:rPr lang="ru-RU" b="1" dirty="0"/>
              <a:t>Перейти по гиперссылке</a:t>
            </a:r>
            <a:r>
              <a:rPr lang="ru-RU" dirty="0"/>
              <a:t>. Необходимо выбрать из раскрывающего списка место назначения, то есть на какой слайд необходимо перейти при нажатии на управляющую кнопку или при наведении на нее курсора.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94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636" y="979404"/>
            <a:ext cx="1101591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 выборе «Слайд…», необходимо выбрать нужный номер слайда и нажать «Ок»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2722" y="2278514"/>
            <a:ext cx="3623110" cy="457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61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1273175"/>
            <a:ext cx="1083945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ограничения навигации необходимо: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Перейти </a:t>
            </a:r>
            <a:r>
              <a:rPr lang="ru-RU" dirty="0"/>
              <a:t>во вкладку </a:t>
            </a:r>
            <a:r>
              <a:rPr lang="ru-RU" dirty="0" smtClean="0"/>
              <a:t>«Переходы». Выбрать </a:t>
            </a:r>
            <a:r>
              <a:rPr lang="ru-RU" dirty="0"/>
              <a:t>все слайды за исключением </a:t>
            </a:r>
            <a:r>
              <a:rPr lang="ru-RU" dirty="0" smtClean="0"/>
              <a:t>слайда с меню викторины </a:t>
            </a:r>
            <a:r>
              <a:rPr lang="ru-RU" dirty="0"/>
              <a:t>и </a:t>
            </a:r>
            <a:r>
              <a:rPr lang="ru-RU" dirty="0" smtClean="0"/>
              <a:t>снять «галочку» </a:t>
            </a:r>
            <a:r>
              <a:rPr lang="ru-RU" dirty="0"/>
              <a:t>с пункта </a:t>
            </a:r>
            <a:r>
              <a:rPr lang="ru-RU" dirty="0" smtClean="0"/>
              <a:t>«Смена </a:t>
            </a:r>
            <a:r>
              <a:rPr lang="ru-RU" dirty="0"/>
              <a:t>слайда: по </a:t>
            </a:r>
            <a:r>
              <a:rPr lang="ru-RU" dirty="0" smtClean="0"/>
              <a:t>щелчку».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Это обеспечит навигацию по гиперссылкам и кнопкам в </a:t>
            </a:r>
            <a:r>
              <a:rPr lang="ru-RU" dirty="0" smtClean="0"/>
              <a:t>игре </a:t>
            </a:r>
            <a:r>
              <a:rPr lang="ru-RU" dirty="0"/>
              <a:t>вместо перехода на следующий слайд по щелчку мышки.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552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932" y="705312"/>
            <a:ext cx="1132566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Добавление триггеров.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Триггеры </a:t>
            </a:r>
            <a:r>
              <a:rPr lang="ru-RU" dirty="0" smtClean="0"/>
              <a:t>применяются, чтобы скрыть клетки с отвеченными вопросами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Триггер</a:t>
            </a:r>
            <a:r>
              <a:rPr lang="ru-RU" dirty="0"/>
              <a:t> </a:t>
            </a:r>
            <a:r>
              <a:rPr lang="ru-RU" b="1" dirty="0"/>
              <a:t>в</a:t>
            </a:r>
            <a:r>
              <a:rPr lang="ru-RU" dirty="0"/>
              <a:t> презентации приводит в действие нужный эффект анимации, т.е., </a:t>
            </a:r>
            <a:r>
              <a:rPr lang="ru-RU" b="1" dirty="0"/>
              <a:t>триггер</a:t>
            </a:r>
            <a:r>
              <a:rPr lang="ru-RU" dirty="0"/>
              <a:t> - средство анимации, позволяющее задать условие действия или времени выделенному элементу.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97105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800" y="624108"/>
            <a:ext cx="10018713" cy="522614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Необходимо выделить слово.</a:t>
            </a:r>
          </a:p>
          <a:p>
            <a:pPr marL="457200" indent="-457200">
              <a:buAutoNum type="arabicPeriod"/>
            </a:pPr>
            <a:r>
              <a:rPr lang="ru-RU" dirty="0" smtClean="0"/>
              <a:t>Добавить анимацию выхода.</a:t>
            </a:r>
          </a:p>
          <a:p>
            <a:pPr marL="457200" indent="-457200">
              <a:buAutoNum type="arabicPeriod"/>
            </a:pPr>
            <a:r>
              <a:rPr lang="ru-RU" dirty="0" smtClean="0"/>
              <a:t>В «Области анимации» выбрать значок</a:t>
            </a:r>
          </a:p>
          <a:p>
            <a:pPr marL="457200" indent="-457200">
              <a:buAutoNum type="arabicPeriod"/>
            </a:pPr>
            <a:r>
              <a:rPr lang="ru-RU" dirty="0" smtClean="0"/>
              <a:t>Выбрать «Время»</a:t>
            </a:r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Font typeface="Arial"/>
              <a:buAutoNum type="arabicPeriod"/>
            </a:pPr>
            <a:r>
              <a:rPr lang="ru-RU" dirty="0" smtClean="0"/>
              <a:t>Выбрать «Переключатели»           «Начать выполнение эффекта при щелчке»</a:t>
            </a:r>
          </a:p>
          <a:p>
            <a:pPr marL="457200" indent="-457200">
              <a:buFont typeface="Arial"/>
              <a:buAutoNum type="arabicPeriod"/>
            </a:pPr>
            <a:r>
              <a:rPr lang="ru-RU" dirty="0" smtClean="0"/>
              <a:t>Поменять в окне «Таблица 3» на «Р</a:t>
            </a:r>
            <a:r>
              <a:rPr lang="en-US" dirty="0" err="1" smtClean="0"/>
              <a:t>icture</a:t>
            </a:r>
            <a:r>
              <a:rPr lang="ru-RU" dirty="0" smtClean="0"/>
              <a:t>» или «Рисунок»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403435" y="4435195"/>
            <a:ext cx="358588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912" t="28522" b="67311"/>
          <a:stretch/>
        </p:blipFill>
        <p:spPr>
          <a:xfrm>
            <a:off x="8172450" y="1676400"/>
            <a:ext cx="2093320" cy="304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78356" t="19147" b="45437"/>
          <a:stretch/>
        </p:blipFill>
        <p:spPr>
          <a:xfrm>
            <a:off x="4900120" y="2230169"/>
            <a:ext cx="2152077" cy="197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926640" y="869295"/>
            <a:ext cx="4628039" cy="3057525"/>
            <a:chOff x="3280164" y="484454"/>
            <a:chExt cx="4628039" cy="3057525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164" y="484454"/>
              <a:ext cx="4333875" cy="305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668238" y="2483224"/>
              <a:ext cx="2239965" cy="3261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80165" y="2157100"/>
              <a:ext cx="1318730" cy="3261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45168" y="2558337"/>
              <a:ext cx="375185" cy="3261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47947" y="4525571"/>
            <a:ext cx="10382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Выбрать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4187" t="25781" r="34188" b="30729"/>
          <a:stretch/>
        </p:blipFill>
        <p:spPr>
          <a:xfrm>
            <a:off x="6316066" y="898910"/>
            <a:ext cx="4114801" cy="3181350"/>
          </a:xfrm>
          <a:prstGeom prst="rect">
            <a:avLst/>
          </a:prstGeom>
        </p:spPr>
      </p:pic>
      <p:sp>
        <p:nvSpPr>
          <p:cNvPr id="13" name="Стрелка вверх 12"/>
          <p:cNvSpPr/>
          <p:nvPr/>
        </p:nvSpPr>
        <p:spPr>
          <a:xfrm rot="21435113">
            <a:off x="9309934" y="3490962"/>
            <a:ext cx="314325" cy="87171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450" y="2536825"/>
            <a:ext cx="5695950" cy="1325563"/>
          </a:xfrm>
        </p:spPr>
        <p:txBody>
          <a:bodyPr/>
          <a:lstStyle/>
          <a:p>
            <a:r>
              <a:rPr lang="ru-RU" dirty="0"/>
              <a:t>Спасибо за </a:t>
            </a:r>
            <a:r>
              <a:rPr lang="ru-RU" dirty="0" smtClean="0"/>
              <a:t>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27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1: Создание игрового поля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Открыть </a:t>
            </a:r>
            <a:r>
              <a:rPr lang="ru-RU" dirty="0" err="1"/>
              <a:t>PowerPoint</a:t>
            </a:r>
            <a:r>
              <a:rPr lang="ru-RU" dirty="0"/>
              <a:t> и </a:t>
            </a:r>
            <a:r>
              <a:rPr lang="ru-RU" dirty="0" smtClean="0"/>
              <a:t>создать </a:t>
            </a:r>
            <a:r>
              <a:rPr lang="ru-RU" dirty="0"/>
              <a:t>новую презентацию.</a:t>
            </a:r>
          </a:p>
          <a:p>
            <a:r>
              <a:rPr lang="ru-RU" dirty="0"/>
              <a:t>На вкладке </a:t>
            </a:r>
            <a:r>
              <a:rPr lang="ru-RU" dirty="0" smtClean="0"/>
              <a:t>«Дизайн» – «Формат фона»</a:t>
            </a:r>
            <a:r>
              <a:rPr lang="ru-RU" dirty="0"/>
              <a:t> </a:t>
            </a:r>
            <a:r>
              <a:rPr lang="ru-RU" dirty="0" smtClean="0"/>
              <a:t>выбрать </a:t>
            </a:r>
            <a:r>
              <a:rPr lang="ru-RU" dirty="0"/>
              <a:t>и </a:t>
            </a:r>
            <a:r>
              <a:rPr lang="ru-RU" dirty="0" smtClean="0"/>
              <a:t>применить </a:t>
            </a:r>
            <a:r>
              <a:rPr lang="ru-RU" dirty="0"/>
              <a:t>понравившуюся тему оформления.</a:t>
            </a:r>
          </a:p>
          <a:p>
            <a:r>
              <a:rPr lang="ru-RU" dirty="0" smtClean="0"/>
              <a:t>Создать </a:t>
            </a:r>
            <a:r>
              <a:rPr lang="ru-RU" dirty="0"/>
              <a:t>новый слайд и </a:t>
            </a:r>
            <a:r>
              <a:rPr lang="ru-RU" dirty="0" smtClean="0"/>
              <a:t>вставить таблицу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26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89" y="17262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Вкладка «Вставка» - «Таблица»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387139" y="1389897"/>
            <a:ext cx="4086225" cy="5047009"/>
            <a:chOff x="3435265" y="1654592"/>
            <a:chExt cx="4086225" cy="504700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-519" t="20" r="74677" b="43208"/>
            <a:stretch/>
          </p:blipFill>
          <p:spPr>
            <a:xfrm>
              <a:off x="3435265" y="1654592"/>
              <a:ext cx="4086225" cy="5047009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5017168" y="1961147"/>
              <a:ext cx="922421" cy="43313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43136" y="5121441"/>
              <a:ext cx="2193759" cy="43313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114800" y="2394284"/>
              <a:ext cx="745959" cy="8462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3870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884" y="478088"/>
            <a:ext cx="11093116" cy="151448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Изменить </a:t>
            </a:r>
            <a:r>
              <a:rPr lang="ru-RU" dirty="0"/>
              <a:t>цвет игрового </a:t>
            </a:r>
            <a:r>
              <a:rPr lang="ru-RU" dirty="0" smtClean="0"/>
              <a:t>поля. Для </a:t>
            </a:r>
            <a:r>
              <a:rPr lang="ru-RU" dirty="0"/>
              <a:t>этого </a:t>
            </a:r>
            <a:r>
              <a:rPr lang="ru-RU" dirty="0" smtClean="0"/>
              <a:t>выделить </a:t>
            </a:r>
            <a:r>
              <a:rPr lang="ru-RU" dirty="0"/>
              <a:t>таблицу и </a:t>
            </a:r>
            <a:r>
              <a:rPr lang="ru-RU" dirty="0" smtClean="0"/>
              <a:t>выбрать «Формат» - «Заливка фигуры». Подписать каждую ячейку таблицы.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400" t="26562" r="21888" b="11979"/>
          <a:stretch/>
        </p:blipFill>
        <p:spPr>
          <a:xfrm>
            <a:off x="2156158" y="2133600"/>
            <a:ext cx="763905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7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948" y="338018"/>
            <a:ext cx="11425451" cy="1463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викторине используются слайды:</a:t>
            </a:r>
            <a:endParaRPr lang="ru-RU" dirty="0"/>
          </a:p>
          <a:p>
            <a:r>
              <a:rPr lang="ru-RU" dirty="0"/>
              <a:t>Слайд с вопросом. На нем будет размещен текст вопроса и кнопка </a:t>
            </a:r>
            <a:r>
              <a:rPr lang="ru-RU" dirty="0" smtClean="0"/>
              <a:t>«Ответ»</a:t>
            </a:r>
            <a:r>
              <a:rPr lang="ru-RU" dirty="0"/>
              <a:t> для проверки правильности ответа игрока.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673" t="30468" r="15008" b="15104"/>
          <a:stretch/>
        </p:blipFill>
        <p:spPr>
          <a:xfrm>
            <a:off x="2452474" y="2247900"/>
            <a:ext cx="70675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150" y="511175"/>
            <a:ext cx="10515600" cy="1146175"/>
          </a:xfrm>
        </p:spPr>
        <p:txBody>
          <a:bodyPr/>
          <a:lstStyle/>
          <a:p>
            <a:r>
              <a:rPr lang="ru-RU" dirty="0"/>
              <a:t>Слайд с правильным ответом. На нем будет содержаться ответ на вопрос и кнопка </a:t>
            </a:r>
            <a:r>
              <a:rPr lang="ru-RU" dirty="0" smtClean="0"/>
              <a:t>«Меню», </a:t>
            </a:r>
            <a:r>
              <a:rPr lang="ru-RU" dirty="0"/>
              <a:t>ведущая обратно на игровое поле.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748" t="30208" r="19400" b="14584"/>
          <a:stretch/>
        </p:blipFill>
        <p:spPr>
          <a:xfrm>
            <a:off x="3028950" y="2114550"/>
            <a:ext cx="6096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2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9990"/>
            <a:ext cx="10515600" cy="1325563"/>
          </a:xfrm>
        </p:spPr>
        <p:txBody>
          <a:bodyPr>
            <a:noAutofit/>
          </a:bodyPr>
          <a:lstStyle/>
          <a:p>
            <a:r>
              <a:rPr lang="ru-RU" b="1" dirty="0"/>
              <a:t>Этап </a:t>
            </a:r>
            <a:r>
              <a:rPr lang="ru-RU" b="1" dirty="0" smtClean="0"/>
              <a:t>2: Создание гиперссылок.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925" y="894556"/>
            <a:ext cx="11106150" cy="2134394"/>
          </a:xfrm>
        </p:spPr>
        <p:txBody>
          <a:bodyPr/>
          <a:lstStyle/>
          <a:p>
            <a:r>
              <a:rPr lang="ru-RU" dirty="0" smtClean="0"/>
              <a:t>Для </a:t>
            </a:r>
            <a:r>
              <a:rPr lang="ru-RU" dirty="0"/>
              <a:t>создания гиперссылки необходимо выделить либо текст, либо слово, либо словосочетание, либо рисунок, которые должны быть представлены в виде гиперссылки. На вкладке «Вставка» необходимо нажать кнопку «Гиперссылка». В разделе «Связать с» выполнить действие «</a:t>
            </a:r>
            <a:r>
              <a:rPr lang="ru-RU" dirty="0" smtClean="0"/>
              <a:t>Место </a:t>
            </a:r>
            <a:r>
              <a:rPr lang="ru-RU" dirty="0"/>
              <a:t>в документе».</a:t>
            </a:r>
            <a:endParaRPr lang="ru-RU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574" t="34375" r="29942" b="11198"/>
          <a:stretch/>
        </p:blipFill>
        <p:spPr>
          <a:xfrm>
            <a:off x="3267075" y="2876550"/>
            <a:ext cx="56578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7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66787"/>
            <a:ext cx="11258550" cy="5891213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Вставка управляющих кнопок.</a:t>
            </a:r>
          </a:p>
          <a:p>
            <a:pPr marL="0" indent="0">
              <a:buNone/>
            </a:pPr>
            <a:r>
              <a:rPr lang="ru-RU" dirty="0" smtClean="0"/>
              <a:t>       Управляющие </a:t>
            </a:r>
            <a:r>
              <a:rPr lang="ru-RU" dirty="0"/>
              <a:t>кнопки - это готовые кнопки, которые можно вставить в презентацию и назначить им нужное действие, например, перейти на первый или последний слайд. </a:t>
            </a:r>
          </a:p>
          <a:p>
            <a:pPr marL="0" indent="0">
              <a:buNone/>
            </a:pPr>
            <a:r>
              <a:rPr lang="ru-RU" dirty="0" smtClean="0"/>
              <a:t>       На </a:t>
            </a:r>
            <a:r>
              <a:rPr lang="ru-RU" dirty="0"/>
              <a:t>вкладке «Вставка» необходимо нажать кнопку «Фигуры», в группе «Управляющие кнопки</a:t>
            </a:r>
            <a:r>
              <a:rPr lang="ru-RU" i="1" dirty="0"/>
              <a:t>»</a:t>
            </a:r>
            <a:r>
              <a:rPr lang="ru-RU" dirty="0"/>
              <a:t> выбрать нужную кнопку.</a:t>
            </a:r>
          </a:p>
          <a:p>
            <a:pPr marL="0" indent="0">
              <a:buNone/>
            </a:pPr>
            <a:r>
              <a:rPr lang="ru-RU" dirty="0" smtClean="0"/>
              <a:t>       После </a:t>
            </a:r>
            <a:r>
              <a:rPr lang="ru-RU" dirty="0"/>
              <a:t>выбора в списке нужной кнопки, необходимо щелкнуть на слайде в том месте, где эта кнопка должна </a:t>
            </a:r>
            <a:r>
              <a:rPr lang="ru-RU" dirty="0" smtClean="0"/>
              <a:t>располагаться.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dirty="0" smtClean="0"/>
              <a:t>Месторасположение </a:t>
            </a:r>
            <a:r>
              <a:rPr lang="ru-RU" dirty="0"/>
              <a:t>кнопки можно поменять.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53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671" t="22135" r="35358" b="13541"/>
          <a:stretch/>
        </p:blipFill>
        <p:spPr>
          <a:xfrm>
            <a:off x="3600450" y="1200150"/>
            <a:ext cx="52006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72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434</Words>
  <Application>Microsoft Office PowerPoint</Application>
  <PresentationFormat>Широкоэкранный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Haettenschweiler</vt:lpstr>
      <vt:lpstr>Тема Office</vt:lpstr>
      <vt:lpstr>Использование ИКТ в образовательном процессе ДОО, как одно из условий повышения профессиональной компетентности педагогов в области информационных технологий</vt:lpstr>
      <vt:lpstr>Этап 1: Создание игрового поля </vt:lpstr>
      <vt:lpstr>Вкладка «Вставка» - «Таблица»</vt:lpstr>
      <vt:lpstr>Презентация PowerPoint</vt:lpstr>
      <vt:lpstr>Презентация PowerPoint</vt:lpstr>
      <vt:lpstr>Презентация PowerPoint</vt:lpstr>
      <vt:lpstr>Этап 2: Создание гиперссылок.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Матяжова</dc:creator>
  <cp:lastModifiedBy>Оксана Матяжова</cp:lastModifiedBy>
  <cp:revision>21</cp:revision>
  <dcterms:created xsi:type="dcterms:W3CDTF">2021-02-23T20:24:46Z</dcterms:created>
  <dcterms:modified xsi:type="dcterms:W3CDTF">2021-02-24T17:13:23Z</dcterms:modified>
</cp:coreProperties>
</file>