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262" r:id="rId5"/>
    <p:sldId id="263" r:id="rId6"/>
    <p:sldId id="264" r:id="rId7"/>
    <p:sldId id="265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013" autoAdjust="0"/>
  </p:normalViewPr>
  <p:slideViewPr>
    <p:cSldViewPr>
      <p:cViewPr varScale="1">
        <p:scale>
          <a:sx n="73" d="100"/>
          <a:sy n="73" d="100"/>
        </p:scale>
        <p:origin x="67" y="658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6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ru-RU"/>
              <a:t>05.11.2014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ru-RU"/>
              <a:t>05.11.2014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ru-RU" noProof="0" smtClean="0"/>
              <a:t>05.11.2014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2124" y="5085184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Работа ученика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5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в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класса</a:t>
            </a:r>
          </a:p>
          <a:p>
            <a:pPr algn="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МКОУ «СОШ №7»</a:t>
            </a:r>
          </a:p>
          <a:p>
            <a:pPr algn="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ст.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Ессентукской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Segoe Script" panose="020B0504020000000003" pitchFamily="34" charset="0"/>
            </a:endParaRPr>
          </a:p>
          <a:p>
            <a:pPr algn="r"/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Агаркова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Клима</a:t>
            </a:r>
          </a:p>
          <a:p>
            <a:pPr algn="r"/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Учитель:Тиридатова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 М.Н.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948" y="980728"/>
            <a:ext cx="10153128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компьютерных работ «Люблю я пышное природы увяданье…»</a:t>
            </a:r>
            <a:endParaRPr lang="ru-RU" sz="4400" b="1" dirty="0"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кли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796" y="5672662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925">
            <a:off x="2137797" y="586933"/>
            <a:ext cx="8457417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429">
            <a:off x="2418134" y="272094"/>
            <a:ext cx="8820263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5821"/>
          <a:stretch/>
        </p:blipFill>
        <p:spPr>
          <a:xfrm rot="21213518">
            <a:off x="2642614" y="572449"/>
            <a:ext cx="8446361" cy="56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3964" b="3800"/>
          <a:stretch/>
        </p:blipFill>
        <p:spPr>
          <a:xfrm rot="21397966">
            <a:off x="2661950" y="369449"/>
            <a:ext cx="8784313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768">
            <a:off x="2435057" y="365137"/>
            <a:ext cx="861660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6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0">
        <p:fade/>
      </p:transition>
    </mc:Choice>
    <mc:Fallback>
      <p:transition spd="med" advTm="2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8BBA81-7B49-4987-A5B2-DF5B7D8F1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тонах земли (широкоэкранный формат)</Template>
  <TotalTime>0</TotalTime>
  <Words>30</Words>
  <Application>Microsoft Office PowerPoint</Application>
  <PresentationFormat>Произвольный</PresentationFormat>
  <Paragraphs>7</Paragraphs>
  <Slides>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Corbel</vt:lpstr>
      <vt:lpstr>Segoe Script</vt:lpstr>
      <vt:lpstr>Times New Roman</vt:lpstr>
      <vt:lpstr>Wingdings</vt:lpstr>
      <vt:lpstr>Earthtones_16x9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2014-11-05T16:28:52Z</dcterms:created>
  <dcterms:modified xsi:type="dcterms:W3CDTF">2014-11-05T16:54:16Z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