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6" r:id="rId3"/>
    <p:sldId id="283" r:id="rId4"/>
    <p:sldId id="278" r:id="rId5"/>
    <p:sldId id="285" r:id="rId6"/>
    <p:sldId id="280" r:id="rId7"/>
    <p:sldId id="287" r:id="rId8"/>
    <p:sldId id="297" r:id="rId9"/>
    <p:sldId id="265" r:id="rId10"/>
    <p:sldId id="268" r:id="rId11"/>
    <p:sldId id="296" r:id="rId12"/>
    <p:sldId id="289" r:id="rId13"/>
    <p:sldId id="260" r:id="rId14"/>
    <p:sldId id="269" r:id="rId15"/>
    <p:sldId id="291" r:id="rId16"/>
    <p:sldId id="299" r:id="rId17"/>
    <p:sldId id="262" r:id="rId18"/>
    <p:sldId id="293" r:id="rId19"/>
    <p:sldId id="298" r:id="rId20"/>
    <p:sldId id="263" r:id="rId21"/>
    <p:sldId id="295" r:id="rId22"/>
    <p:sldId id="29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3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0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21638-6068-4C42-9D89-29C598B889F7}" type="doc">
      <dgm:prSet loTypeId="urn:microsoft.com/office/officeart/2005/8/layout/pyramid4" loCatId="relationship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D554A1D-F6E2-41EA-90F7-8C1F4B39E643}">
      <dgm:prSet custT="1"/>
      <dgm:spPr/>
      <dgm:t>
        <a:bodyPr/>
        <a:lstStyle/>
        <a:p>
          <a:pPr rtl="0"/>
          <a:r>
            <a:rPr lang="ru-RU" sz="2400" dirty="0" err="1" smtClean="0"/>
            <a:t>Мето-предметный</a:t>
          </a:r>
          <a:r>
            <a:rPr lang="ru-RU" sz="2400" dirty="0" smtClean="0"/>
            <a:t> результат</a:t>
          </a:r>
          <a:endParaRPr lang="ru-RU" sz="2400" dirty="0"/>
        </a:p>
      </dgm:t>
    </dgm:pt>
    <dgm:pt modelId="{34E9CD04-FA11-472A-A829-6E89FB831762}" type="parTrans" cxnId="{9F8DF037-99C2-4320-93C8-1585393D6A5F}">
      <dgm:prSet/>
      <dgm:spPr/>
      <dgm:t>
        <a:bodyPr/>
        <a:lstStyle/>
        <a:p>
          <a:endParaRPr lang="ru-RU"/>
        </a:p>
      </dgm:t>
    </dgm:pt>
    <dgm:pt modelId="{4BA1E906-8A76-4307-850B-3F51C4265859}" type="sibTrans" cxnId="{9F8DF037-99C2-4320-93C8-1585393D6A5F}">
      <dgm:prSet/>
      <dgm:spPr/>
      <dgm:t>
        <a:bodyPr/>
        <a:lstStyle/>
        <a:p>
          <a:endParaRPr lang="ru-RU"/>
        </a:p>
      </dgm:t>
    </dgm:pt>
    <dgm:pt modelId="{FE24AF16-7BBA-4943-B55A-87AB3EA4DD95}">
      <dgm:prSet custT="1"/>
      <dgm:spPr/>
      <dgm:t>
        <a:bodyPr/>
        <a:lstStyle/>
        <a:p>
          <a:pPr rtl="0"/>
          <a:r>
            <a:rPr lang="ru-RU" sz="2400" dirty="0" smtClean="0"/>
            <a:t> </a:t>
          </a:r>
          <a:r>
            <a:rPr lang="ru-RU" sz="2800" dirty="0" smtClean="0"/>
            <a:t>Знания</a:t>
          </a:r>
          <a:endParaRPr lang="ru-RU" sz="2800" dirty="0"/>
        </a:p>
      </dgm:t>
    </dgm:pt>
    <dgm:pt modelId="{02E9AA18-2BDC-4551-B87A-F9C0B59E1AED}" type="parTrans" cxnId="{F92330AA-31EF-4253-9B91-C99FCF00DAA9}">
      <dgm:prSet/>
      <dgm:spPr/>
      <dgm:t>
        <a:bodyPr/>
        <a:lstStyle/>
        <a:p>
          <a:endParaRPr lang="ru-RU"/>
        </a:p>
      </dgm:t>
    </dgm:pt>
    <dgm:pt modelId="{C27B4727-AD49-4CA3-97DF-5B71E2C29D0D}" type="sibTrans" cxnId="{F92330AA-31EF-4253-9B91-C99FCF00DAA9}">
      <dgm:prSet/>
      <dgm:spPr/>
      <dgm:t>
        <a:bodyPr/>
        <a:lstStyle/>
        <a:p>
          <a:endParaRPr lang="ru-RU"/>
        </a:p>
      </dgm:t>
    </dgm:pt>
    <dgm:pt modelId="{7FC17537-F68D-4F3A-A771-7E319E979060}">
      <dgm:prSet custT="1"/>
      <dgm:spPr/>
      <dgm:t>
        <a:bodyPr/>
        <a:lstStyle/>
        <a:p>
          <a:pPr rtl="0"/>
          <a:r>
            <a:rPr lang="ru-RU" sz="2000" b="0" dirty="0" smtClean="0"/>
            <a:t>Универсальные способности учащихся</a:t>
          </a:r>
          <a:endParaRPr lang="ru-RU" sz="2000" b="0" dirty="0"/>
        </a:p>
      </dgm:t>
    </dgm:pt>
    <dgm:pt modelId="{DD11D777-E766-45CB-848C-E63A5DC9E8DD}" type="parTrans" cxnId="{99100BA5-6AD8-4EFC-9DC7-864B8882077F}">
      <dgm:prSet/>
      <dgm:spPr/>
      <dgm:t>
        <a:bodyPr/>
        <a:lstStyle/>
        <a:p>
          <a:endParaRPr lang="ru-RU"/>
        </a:p>
      </dgm:t>
    </dgm:pt>
    <dgm:pt modelId="{E1855380-7786-43C3-9D4F-31504F09E393}" type="sibTrans" cxnId="{99100BA5-6AD8-4EFC-9DC7-864B8882077F}">
      <dgm:prSet/>
      <dgm:spPr/>
      <dgm:t>
        <a:bodyPr/>
        <a:lstStyle/>
        <a:p>
          <a:endParaRPr lang="ru-RU"/>
        </a:p>
      </dgm:t>
    </dgm:pt>
    <dgm:pt modelId="{12F08C53-9C1B-42E4-B729-3F9F3FF21B24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Умения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635CEFC-2F91-4903-A120-FB4646E44EE6}" type="parTrans" cxnId="{71463F4C-276C-4E40-87FA-40764BA4013F}">
      <dgm:prSet/>
      <dgm:spPr/>
      <dgm:t>
        <a:bodyPr/>
        <a:lstStyle/>
        <a:p>
          <a:endParaRPr lang="ru-RU"/>
        </a:p>
      </dgm:t>
    </dgm:pt>
    <dgm:pt modelId="{6F544C2A-0D60-4E3D-95C4-512F54E3B7D5}" type="sibTrans" cxnId="{71463F4C-276C-4E40-87FA-40764BA4013F}">
      <dgm:prSet/>
      <dgm:spPr/>
      <dgm:t>
        <a:bodyPr/>
        <a:lstStyle/>
        <a:p>
          <a:endParaRPr lang="ru-RU"/>
        </a:p>
      </dgm:t>
    </dgm:pt>
    <dgm:pt modelId="{BA5DDB81-2AD8-4969-A6BA-60410C4EEC8B}" type="pres">
      <dgm:prSet presAssocID="{54221638-6068-4C42-9D89-29C598B889F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5D369E-7A87-4DDB-B550-ADBD5DC5CBA1}" type="pres">
      <dgm:prSet presAssocID="{54221638-6068-4C42-9D89-29C598B889F7}" presName="triangle1" presStyleLbl="node1" presStyleIdx="0" presStyleCnt="4" custScaleX="13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D6F1F-1651-4F8A-A084-4D9826C54617}" type="pres">
      <dgm:prSet presAssocID="{54221638-6068-4C42-9D89-29C598B889F7}" presName="triangle2" presStyleLbl="node1" presStyleIdx="1" presStyleCnt="4" custScaleX="134615" custLinFactNeighborX="-16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96C5A-40EB-417C-A660-F03864B46A1E}" type="pres">
      <dgm:prSet presAssocID="{54221638-6068-4C42-9D89-29C598B889F7}" presName="triangle3" presStyleLbl="node1" presStyleIdx="2" presStyleCnt="4" custScaleX="135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676E0-4186-4F80-BE66-3B8222C0E46E}" type="pres">
      <dgm:prSet presAssocID="{54221638-6068-4C42-9D89-29C598B889F7}" presName="triangle4" presStyleLbl="node1" presStyleIdx="3" presStyleCnt="4" custScaleX="138462" custLinFactNeighborX="18658" custLinFactNeighborY="-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0B5CFB-33EC-4207-B764-D199F0FDC055}" type="presOf" srcId="{7FC17537-F68D-4F3A-A771-7E319E979060}" destId="{36E96C5A-40EB-417C-A660-F03864B46A1E}" srcOrd="0" destOrd="0" presId="urn:microsoft.com/office/officeart/2005/8/layout/pyramid4"/>
    <dgm:cxn modelId="{3BE8D213-67A7-4358-87C5-660A22C6641F}" type="presOf" srcId="{FE24AF16-7BBA-4943-B55A-87AB3EA4DD95}" destId="{35CD6F1F-1651-4F8A-A084-4D9826C54617}" srcOrd="0" destOrd="0" presId="urn:microsoft.com/office/officeart/2005/8/layout/pyramid4"/>
    <dgm:cxn modelId="{99100BA5-6AD8-4EFC-9DC7-864B8882077F}" srcId="{54221638-6068-4C42-9D89-29C598B889F7}" destId="{7FC17537-F68D-4F3A-A771-7E319E979060}" srcOrd="2" destOrd="0" parTransId="{DD11D777-E766-45CB-848C-E63A5DC9E8DD}" sibTransId="{E1855380-7786-43C3-9D4F-31504F09E393}"/>
    <dgm:cxn modelId="{A8DE35DA-2C29-41CC-A1C3-4E99A18FEBFD}" type="presOf" srcId="{54221638-6068-4C42-9D89-29C598B889F7}" destId="{BA5DDB81-2AD8-4969-A6BA-60410C4EEC8B}" srcOrd="0" destOrd="0" presId="urn:microsoft.com/office/officeart/2005/8/layout/pyramid4"/>
    <dgm:cxn modelId="{9F8DF037-99C2-4320-93C8-1585393D6A5F}" srcId="{54221638-6068-4C42-9D89-29C598B889F7}" destId="{FD554A1D-F6E2-41EA-90F7-8C1F4B39E643}" srcOrd="0" destOrd="0" parTransId="{34E9CD04-FA11-472A-A829-6E89FB831762}" sibTransId="{4BA1E906-8A76-4307-850B-3F51C4265859}"/>
    <dgm:cxn modelId="{71463F4C-276C-4E40-87FA-40764BA4013F}" srcId="{54221638-6068-4C42-9D89-29C598B889F7}" destId="{12F08C53-9C1B-42E4-B729-3F9F3FF21B24}" srcOrd="3" destOrd="0" parTransId="{3635CEFC-2F91-4903-A120-FB4646E44EE6}" sibTransId="{6F544C2A-0D60-4E3D-95C4-512F54E3B7D5}"/>
    <dgm:cxn modelId="{388BC9BE-BAE5-4027-BC55-72C91D2F21B9}" type="presOf" srcId="{12F08C53-9C1B-42E4-B729-3F9F3FF21B24}" destId="{9DF676E0-4186-4F80-BE66-3B8222C0E46E}" srcOrd="0" destOrd="0" presId="urn:microsoft.com/office/officeart/2005/8/layout/pyramid4"/>
    <dgm:cxn modelId="{F92330AA-31EF-4253-9B91-C99FCF00DAA9}" srcId="{54221638-6068-4C42-9D89-29C598B889F7}" destId="{FE24AF16-7BBA-4943-B55A-87AB3EA4DD95}" srcOrd="1" destOrd="0" parTransId="{02E9AA18-2BDC-4551-B87A-F9C0B59E1AED}" sibTransId="{C27B4727-AD49-4CA3-97DF-5B71E2C29D0D}"/>
    <dgm:cxn modelId="{DA5A7426-1BBC-4571-89EC-5564D364C2DC}" type="presOf" srcId="{FD554A1D-F6E2-41EA-90F7-8C1F4B39E643}" destId="{285D369E-7A87-4DDB-B550-ADBD5DC5CBA1}" srcOrd="0" destOrd="0" presId="urn:microsoft.com/office/officeart/2005/8/layout/pyramid4"/>
    <dgm:cxn modelId="{9ECEB4EE-17D6-4AA3-BAB4-2BD240F93202}" type="presParOf" srcId="{BA5DDB81-2AD8-4969-A6BA-60410C4EEC8B}" destId="{285D369E-7A87-4DDB-B550-ADBD5DC5CBA1}" srcOrd="0" destOrd="0" presId="urn:microsoft.com/office/officeart/2005/8/layout/pyramid4"/>
    <dgm:cxn modelId="{110A9D08-F85D-4805-8A1E-336CE766681A}" type="presParOf" srcId="{BA5DDB81-2AD8-4969-A6BA-60410C4EEC8B}" destId="{35CD6F1F-1651-4F8A-A084-4D9826C54617}" srcOrd="1" destOrd="0" presId="urn:microsoft.com/office/officeart/2005/8/layout/pyramid4"/>
    <dgm:cxn modelId="{F0095770-64B9-43F1-9DB2-9C6010E6B216}" type="presParOf" srcId="{BA5DDB81-2AD8-4969-A6BA-60410C4EEC8B}" destId="{36E96C5A-40EB-417C-A660-F03864B46A1E}" srcOrd="2" destOrd="0" presId="urn:microsoft.com/office/officeart/2005/8/layout/pyramid4"/>
    <dgm:cxn modelId="{792613BC-90D3-420D-B3CF-D139BC215949}" type="presParOf" srcId="{BA5DDB81-2AD8-4969-A6BA-60410C4EEC8B}" destId="{9DF676E0-4186-4F80-BE66-3B8222C0E46E}" srcOrd="3" destOrd="0" presId="urn:microsoft.com/office/officeart/2005/8/layout/pyramid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FF7321-03C7-407B-B72E-C494B1F8100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974A8-AD6F-447A-B09F-30780FCD2242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Кто? 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0A6719-F29E-4B27-84D3-96671F679615}" type="parTrans" cxnId="{1B7896BC-4AFC-4748-BC84-3C4289D36D8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217D8AA2-D991-4895-B8AB-271E8C78F38E}" type="sibTrans" cxnId="{1B7896BC-4AFC-4748-BC84-3C4289D36D8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3F7B97A2-50D7-4D9A-8E32-2855BDFA0B5B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Что?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73D90D-1EA5-4835-9D23-791F57A3F863}" type="parTrans" cxnId="{5536507F-2FF5-4C49-B256-6530B8244FBE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104E3C9D-3C3B-4339-A593-2F7A592F62D1}" type="sibTrans" cxnId="{5536507F-2FF5-4C49-B256-6530B8244FBE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0070519-95F0-4904-872C-BCAD455F6428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Где?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72DC2A-2F9B-4702-8F8F-814EF5E02690}" type="parTrans" cxnId="{928DAC54-E79C-4974-868E-BBE89D5D042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BEF6A14-15D8-449E-A7EB-692457EC0454}" type="sibTrans" cxnId="{928DAC54-E79C-4974-868E-BBE89D5D042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5088F784-8A09-45FD-BB7B-E011AE7237A7}">
      <dgm:prSet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Зачем?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5DB835-432D-450E-A869-EF12CFC1253C}" type="parTrans" cxnId="{3BA2137F-E304-4C7A-9F05-75AEF51D9352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2ADE6F9-2B95-42B8-A7F6-C9DD6E2982AE}" type="sibTrans" cxnId="{3BA2137F-E304-4C7A-9F05-75AEF51D9352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087E149-AE8B-4DC0-80BD-1773E9221DFB}">
      <dgm:prSet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Когда?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81091E-4DE4-46C1-B829-7E61AC6DCBD5}" type="parTrans" cxnId="{C10226F6-559B-46F5-AB4F-2469901EF8E1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B76D394-6B06-4475-8EA0-336781472140}" type="sibTrans" cxnId="{C10226F6-559B-46F5-AB4F-2469901EF8E1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17309438-9CF3-4F74-95E3-290A966C051C}">
      <dgm:prSet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Как?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3AD9F-8090-488F-ACA9-DA940DF05057}" type="parTrans" cxnId="{3AF01FE5-A70D-498D-A9C4-F28591A0A33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3F26E7BA-C79A-4C98-8C5C-4AD6B2F11D1A}" type="sibTrans" cxnId="{3AF01FE5-A70D-498D-A9C4-F28591A0A33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54A35F4-E041-416D-8B68-2F9387044A50}">
      <dgm:prSet custT="1"/>
      <dgm:spPr/>
      <dgm:t>
        <a:bodyPr/>
        <a:lstStyle/>
        <a:p>
          <a:r>
            <a:rPr lang="ru-RU" sz="1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Почему?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6A6565-6537-4AA9-95A5-58672E03CDC0}" type="parTrans" cxnId="{4FE8EFEA-C5B8-4DE1-AAA2-E5735CBCDEF7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AB13F0A8-8548-485B-B88C-9CDD557CC91D}" type="sibTrans" cxnId="{4FE8EFEA-C5B8-4DE1-AAA2-E5735CBCDEF7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99A96AE7-BB79-48A2-92F2-4BDBBF5A4F8E}" type="pres">
      <dgm:prSet presAssocID="{FCFF7321-03C7-407B-B72E-C494B1F810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A3C445-6FD3-44AF-8BA7-C9E513983B26}" type="pres">
      <dgm:prSet presAssocID="{500974A8-AD6F-447A-B09F-30780FCD2242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F8868-B422-41E3-AF07-B4FFEF3B9D8B}" type="pres">
      <dgm:prSet presAssocID="{217D8AA2-D991-4895-B8AB-271E8C78F38E}" presName="space" presStyleCnt="0"/>
      <dgm:spPr/>
      <dgm:t>
        <a:bodyPr/>
        <a:lstStyle/>
        <a:p>
          <a:endParaRPr lang="ru-RU"/>
        </a:p>
      </dgm:t>
    </dgm:pt>
    <dgm:pt modelId="{66ABFD7F-9E7B-4C5F-A8C6-3EC3B3912AC9}" type="pres">
      <dgm:prSet presAssocID="{3F7B97A2-50D7-4D9A-8E32-2855BDFA0B5B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48839-AB2D-4214-B50D-A9199D831918}" type="pres">
      <dgm:prSet presAssocID="{104E3C9D-3C3B-4339-A593-2F7A592F62D1}" presName="space" presStyleCnt="0"/>
      <dgm:spPr/>
      <dgm:t>
        <a:bodyPr/>
        <a:lstStyle/>
        <a:p>
          <a:endParaRPr lang="ru-RU"/>
        </a:p>
      </dgm:t>
    </dgm:pt>
    <dgm:pt modelId="{0ED00FC1-62FD-403E-9A9A-913BDA48E8AC}" type="pres">
      <dgm:prSet presAssocID="{C0070519-95F0-4904-872C-BCAD455F6428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6C6AC-54EB-44E4-BBB8-10173791D9C6}" type="pres">
      <dgm:prSet presAssocID="{CBEF6A14-15D8-449E-A7EB-692457EC0454}" presName="space" presStyleCnt="0"/>
      <dgm:spPr/>
      <dgm:t>
        <a:bodyPr/>
        <a:lstStyle/>
        <a:p>
          <a:endParaRPr lang="ru-RU"/>
        </a:p>
      </dgm:t>
    </dgm:pt>
    <dgm:pt modelId="{337AC1FC-885D-4A00-99D6-DBB6B6C07590}" type="pres">
      <dgm:prSet presAssocID="{5088F784-8A09-45FD-BB7B-E011AE7237A7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5F254-9993-47DD-B91C-13E2ADC36D3D}" type="pres">
      <dgm:prSet presAssocID="{F2ADE6F9-2B95-42B8-A7F6-C9DD6E2982AE}" presName="space" presStyleCnt="0"/>
      <dgm:spPr/>
      <dgm:t>
        <a:bodyPr/>
        <a:lstStyle/>
        <a:p>
          <a:endParaRPr lang="ru-RU"/>
        </a:p>
      </dgm:t>
    </dgm:pt>
    <dgm:pt modelId="{6C8CF04D-8BD4-4FED-83D8-100C6BC273C5}" type="pres">
      <dgm:prSet presAssocID="{F087E149-AE8B-4DC0-80BD-1773E9221DFB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31CBD-6989-414D-97A5-2941EEE81575}" type="pres">
      <dgm:prSet presAssocID="{CB76D394-6B06-4475-8EA0-336781472140}" presName="space" presStyleCnt="0"/>
      <dgm:spPr/>
      <dgm:t>
        <a:bodyPr/>
        <a:lstStyle/>
        <a:p>
          <a:endParaRPr lang="ru-RU"/>
        </a:p>
      </dgm:t>
    </dgm:pt>
    <dgm:pt modelId="{E400C40E-B55A-488F-A6E0-61714EBDC8EF}" type="pres">
      <dgm:prSet presAssocID="{17309438-9CF3-4F74-95E3-290A966C051C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D74D1-4A45-4AEC-B38E-61D848C9055E}" type="pres">
      <dgm:prSet presAssocID="{3F26E7BA-C79A-4C98-8C5C-4AD6B2F11D1A}" presName="space" presStyleCnt="0"/>
      <dgm:spPr/>
      <dgm:t>
        <a:bodyPr/>
        <a:lstStyle/>
        <a:p>
          <a:endParaRPr lang="ru-RU"/>
        </a:p>
      </dgm:t>
    </dgm:pt>
    <dgm:pt modelId="{5B48F721-C469-4338-826F-6747A99C3FD4}" type="pres">
      <dgm:prSet presAssocID="{C54A35F4-E041-416D-8B68-2F9387044A50}" presName="Name5" presStyleLbl="vennNode1" presStyleIdx="6" presStyleCnt="7" custScaleX="100312" custScaleY="93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233C5-3B90-4E6D-BB27-977CF25FA95E}" type="presOf" srcId="{5088F784-8A09-45FD-BB7B-E011AE7237A7}" destId="{337AC1FC-885D-4A00-99D6-DBB6B6C07590}" srcOrd="0" destOrd="0" presId="urn:microsoft.com/office/officeart/2005/8/layout/venn3"/>
    <dgm:cxn modelId="{3AF01FE5-A70D-498D-A9C4-F28591A0A33A}" srcId="{FCFF7321-03C7-407B-B72E-C494B1F81001}" destId="{17309438-9CF3-4F74-95E3-290A966C051C}" srcOrd="5" destOrd="0" parTransId="{1E03AD9F-8090-488F-ACA9-DA940DF05057}" sibTransId="{3F26E7BA-C79A-4C98-8C5C-4AD6B2F11D1A}"/>
    <dgm:cxn modelId="{76B538D4-4572-4717-8424-8CA97DC9FE50}" type="presOf" srcId="{17309438-9CF3-4F74-95E3-290A966C051C}" destId="{E400C40E-B55A-488F-A6E0-61714EBDC8EF}" srcOrd="0" destOrd="0" presId="urn:microsoft.com/office/officeart/2005/8/layout/venn3"/>
    <dgm:cxn modelId="{1B7896BC-4AFC-4748-BC84-3C4289D36D83}" srcId="{FCFF7321-03C7-407B-B72E-C494B1F81001}" destId="{500974A8-AD6F-447A-B09F-30780FCD2242}" srcOrd="0" destOrd="0" parTransId="{4B0A6719-F29E-4B27-84D3-96671F679615}" sibTransId="{217D8AA2-D991-4895-B8AB-271E8C78F38E}"/>
    <dgm:cxn modelId="{C10226F6-559B-46F5-AB4F-2469901EF8E1}" srcId="{FCFF7321-03C7-407B-B72E-C494B1F81001}" destId="{F087E149-AE8B-4DC0-80BD-1773E9221DFB}" srcOrd="4" destOrd="0" parTransId="{4581091E-4DE4-46C1-B829-7E61AC6DCBD5}" sibTransId="{CB76D394-6B06-4475-8EA0-336781472140}"/>
    <dgm:cxn modelId="{5536507F-2FF5-4C49-B256-6530B8244FBE}" srcId="{FCFF7321-03C7-407B-B72E-C494B1F81001}" destId="{3F7B97A2-50D7-4D9A-8E32-2855BDFA0B5B}" srcOrd="1" destOrd="0" parTransId="{8473D90D-1EA5-4835-9D23-791F57A3F863}" sibTransId="{104E3C9D-3C3B-4339-A593-2F7A592F62D1}"/>
    <dgm:cxn modelId="{859A4FC3-2BA2-444C-B553-C8A0D9591981}" type="presOf" srcId="{3F7B97A2-50D7-4D9A-8E32-2855BDFA0B5B}" destId="{66ABFD7F-9E7B-4C5F-A8C6-3EC3B3912AC9}" srcOrd="0" destOrd="0" presId="urn:microsoft.com/office/officeart/2005/8/layout/venn3"/>
    <dgm:cxn modelId="{0EE59EA8-A116-4907-994C-142D3C9BC921}" type="presOf" srcId="{FCFF7321-03C7-407B-B72E-C494B1F81001}" destId="{99A96AE7-BB79-48A2-92F2-4BDBBF5A4F8E}" srcOrd="0" destOrd="0" presId="urn:microsoft.com/office/officeart/2005/8/layout/venn3"/>
    <dgm:cxn modelId="{DF7C13E4-681C-46EF-8930-7CA1D2DD7330}" type="presOf" srcId="{C54A35F4-E041-416D-8B68-2F9387044A50}" destId="{5B48F721-C469-4338-826F-6747A99C3FD4}" srcOrd="0" destOrd="0" presId="urn:microsoft.com/office/officeart/2005/8/layout/venn3"/>
    <dgm:cxn modelId="{4FE8EFEA-C5B8-4DE1-AAA2-E5735CBCDEF7}" srcId="{FCFF7321-03C7-407B-B72E-C494B1F81001}" destId="{C54A35F4-E041-416D-8B68-2F9387044A50}" srcOrd="6" destOrd="0" parTransId="{AA6A6565-6537-4AA9-95A5-58672E03CDC0}" sibTransId="{AB13F0A8-8548-485B-B88C-9CDD557CC91D}"/>
    <dgm:cxn modelId="{61C9AFF8-F17A-40A5-ACDC-A2D8ACD19E35}" type="presOf" srcId="{F087E149-AE8B-4DC0-80BD-1773E9221DFB}" destId="{6C8CF04D-8BD4-4FED-83D8-100C6BC273C5}" srcOrd="0" destOrd="0" presId="urn:microsoft.com/office/officeart/2005/8/layout/venn3"/>
    <dgm:cxn modelId="{4D6443BC-235A-490B-8D63-D576AB0BBDC7}" type="presOf" srcId="{500974A8-AD6F-447A-B09F-30780FCD2242}" destId="{60A3C445-6FD3-44AF-8BA7-C9E513983B26}" srcOrd="0" destOrd="0" presId="urn:microsoft.com/office/officeart/2005/8/layout/venn3"/>
    <dgm:cxn modelId="{3BA2137F-E304-4C7A-9F05-75AEF51D9352}" srcId="{FCFF7321-03C7-407B-B72E-C494B1F81001}" destId="{5088F784-8A09-45FD-BB7B-E011AE7237A7}" srcOrd="3" destOrd="0" parTransId="{F65DB835-432D-450E-A869-EF12CFC1253C}" sibTransId="{F2ADE6F9-2B95-42B8-A7F6-C9DD6E2982AE}"/>
    <dgm:cxn modelId="{928DAC54-E79C-4974-868E-BBE89D5D042A}" srcId="{FCFF7321-03C7-407B-B72E-C494B1F81001}" destId="{C0070519-95F0-4904-872C-BCAD455F6428}" srcOrd="2" destOrd="0" parTransId="{1C72DC2A-2F9B-4702-8F8F-814EF5E02690}" sibTransId="{CBEF6A14-15D8-449E-A7EB-692457EC0454}"/>
    <dgm:cxn modelId="{E56461A4-A78E-4215-A603-32D2EB4EC6DA}" type="presOf" srcId="{C0070519-95F0-4904-872C-BCAD455F6428}" destId="{0ED00FC1-62FD-403E-9A9A-913BDA48E8AC}" srcOrd="0" destOrd="0" presId="urn:microsoft.com/office/officeart/2005/8/layout/venn3"/>
    <dgm:cxn modelId="{AC663159-2868-4D54-93A8-9A166CF79FF9}" type="presParOf" srcId="{99A96AE7-BB79-48A2-92F2-4BDBBF5A4F8E}" destId="{60A3C445-6FD3-44AF-8BA7-C9E513983B26}" srcOrd="0" destOrd="0" presId="urn:microsoft.com/office/officeart/2005/8/layout/venn3"/>
    <dgm:cxn modelId="{BB561605-289D-4062-8D38-45F358E2A78B}" type="presParOf" srcId="{99A96AE7-BB79-48A2-92F2-4BDBBF5A4F8E}" destId="{D17F8868-B422-41E3-AF07-B4FFEF3B9D8B}" srcOrd="1" destOrd="0" presId="urn:microsoft.com/office/officeart/2005/8/layout/venn3"/>
    <dgm:cxn modelId="{E91C3281-BF11-4007-A814-768B4AEA4B02}" type="presParOf" srcId="{99A96AE7-BB79-48A2-92F2-4BDBBF5A4F8E}" destId="{66ABFD7F-9E7B-4C5F-A8C6-3EC3B3912AC9}" srcOrd="2" destOrd="0" presId="urn:microsoft.com/office/officeart/2005/8/layout/venn3"/>
    <dgm:cxn modelId="{98BCBE94-E28B-4880-9460-F5C85E16B4F7}" type="presParOf" srcId="{99A96AE7-BB79-48A2-92F2-4BDBBF5A4F8E}" destId="{A7B48839-AB2D-4214-B50D-A9199D831918}" srcOrd="3" destOrd="0" presId="urn:microsoft.com/office/officeart/2005/8/layout/venn3"/>
    <dgm:cxn modelId="{DA245830-C0BE-42F4-BDB1-CB866551CD51}" type="presParOf" srcId="{99A96AE7-BB79-48A2-92F2-4BDBBF5A4F8E}" destId="{0ED00FC1-62FD-403E-9A9A-913BDA48E8AC}" srcOrd="4" destOrd="0" presId="urn:microsoft.com/office/officeart/2005/8/layout/venn3"/>
    <dgm:cxn modelId="{71332909-C7D7-4AFA-AEAA-AA986CB53E41}" type="presParOf" srcId="{99A96AE7-BB79-48A2-92F2-4BDBBF5A4F8E}" destId="{05F6C6AC-54EB-44E4-BBB8-10173791D9C6}" srcOrd="5" destOrd="0" presId="urn:microsoft.com/office/officeart/2005/8/layout/venn3"/>
    <dgm:cxn modelId="{F9BE6967-AFCD-4564-BB2C-FB4B261B538E}" type="presParOf" srcId="{99A96AE7-BB79-48A2-92F2-4BDBBF5A4F8E}" destId="{337AC1FC-885D-4A00-99D6-DBB6B6C07590}" srcOrd="6" destOrd="0" presId="urn:microsoft.com/office/officeart/2005/8/layout/venn3"/>
    <dgm:cxn modelId="{4331322E-52DB-4885-BDA3-EA40E46582C7}" type="presParOf" srcId="{99A96AE7-BB79-48A2-92F2-4BDBBF5A4F8E}" destId="{1105F254-9993-47DD-B91C-13E2ADC36D3D}" srcOrd="7" destOrd="0" presId="urn:microsoft.com/office/officeart/2005/8/layout/venn3"/>
    <dgm:cxn modelId="{1155B7F8-2D7C-49B3-8DB4-8A1A7E501712}" type="presParOf" srcId="{99A96AE7-BB79-48A2-92F2-4BDBBF5A4F8E}" destId="{6C8CF04D-8BD4-4FED-83D8-100C6BC273C5}" srcOrd="8" destOrd="0" presId="urn:microsoft.com/office/officeart/2005/8/layout/venn3"/>
    <dgm:cxn modelId="{6159A3F4-7961-48CA-A315-AD73A30FD37D}" type="presParOf" srcId="{99A96AE7-BB79-48A2-92F2-4BDBBF5A4F8E}" destId="{8F631CBD-6989-414D-97A5-2941EEE81575}" srcOrd="9" destOrd="0" presId="urn:microsoft.com/office/officeart/2005/8/layout/venn3"/>
    <dgm:cxn modelId="{760D6C16-AA86-41BC-90BE-4ECC2CCA0BF9}" type="presParOf" srcId="{99A96AE7-BB79-48A2-92F2-4BDBBF5A4F8E}" destId="{E400C40E-B55A-488F-A6E0-61714EBDC8EF}" srcOrd="10" destOrd="0" presId="urn:microsoft.com/office/officeart/2005/8/layout/venn3"/>
    <dgm:cxn modelId="{FF23C676-2C3D-4FFA-9307-ADC8B482B712}" type="presParOf" srcId="{99A96AE7-BB79-48A2-92F2-4BDBBF5A4F8E}" destId="{44FD74D1-4A45-4AEC-B38E-61D848C9055E}" srcOrd="11" destOrd="0" presId="urn:microsoft.com/office/officeart/2005/8/layout/venn3"/>
    <dgm:cxn modelId="{7CED79DE-4B8E-418C-BD50-F98600FFE1FA}" type="presParOf" srcId="{99A96AE7-BB79-48A2-92F2-4BDBBF5A4F8E}" destId="{5B48F721-C469-4338-826F-6747A99C3FD4}" srcOrd="12" destOrd="0" presId="urn:microsoft.com/office/officeart/2005/8/layout/venn3"/>
  </dgm:cxnLst>
  <dgm:bg>
    <a:gradFill>
      <a:gsLst>
        <a:gs pos="0">
          <a:srgbClr val="FFFF00"/>
        </a:gs>
        <a:gs pos="39999">
          <a:srgbClr val="0A128C"/>
        </a:gs>
        <a:gs pos="70000">
          <a:srgbClr val="181CC7"/>
        </a:gs>
        <a:gs pos="88000">
          <a:srgbClr val="7005D4"/>
        </a:gs>
        <a:gs pos="100000">
          <a:srgbClr val="8C3D91"/>
        </a:gs>
      </a:gsLst>
      <a:lin ang="5400000" scaled="0"/>
    </a:gra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FF7321-03C7-407B-B72E-C494B1F8100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974A8-AD6F-447A-B09F-30780FCD2242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Ученые, врачи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0A6719-F29E-4B27-84D3-96671F679615}" type="parTrans" cxnId="{1B7896BC-4AFC-4748-BC84-3C4289D36D8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217D8AA2-D991-4895-B8AB-271E8C78F38E}" type="sibTrans" cxnId="{1B7896BC-4AFC-4748-BC84-3C4289D36D8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3F7B97A2-50D7-4D9A-8E32-2855BDFA0B5B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Переливание крови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73D90D-1EA5-4835-9D23-791F57A3F863}" type="parTrans" cxnId="{5536507F-2FF5-4C49-B256-6530B8244FBE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104E3C9D-3C3B-4339-A593-2F7A592F62D1}" type="sibTrans" cxnId="{5536507F-2FF5-4C49-B256-6530B8244FBE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0070519-95F0-4904-872C-BCAD455F6428}">
      <dgm:prSet phldrT="[Текст]" custT="1"/>
      <dgm:spPr/>
      <dgm:t>
        <a:bodyPr/>
        <a:lstStyle/>
        <a:p>
          <a:r>
            <a:rPr lang="ru-RU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разных странах мира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72DC2A-2F9B-4702-8F8F-814EF5E02690}" type="parTrans" cxnId="{928DAC54-E79C-4974-868E-BBE89D5D042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BEF6A14-15D8-449E-A7EB-692457EC0454}" type="sibTrans" cxnId="{928DAC54-E79C-4974-868E-BBE89D5D042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5088F784-8A09-45FD-BB7B-E011AE7237A7}">
      <dgm:prSet custT="1"/>
      <dgm:spPr/>
      <dgm:t>
        <a:bodyPr/>
        <a:lstStyle/>
        <a:p>
          <a:r>
            <a:rPr lang="ru-RU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Для спасения жизни людей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5DB835-432D-450E-A869-EF12CFC1253C}" type="parTrans" cxnId="{3BA2137F-E304-4C7A-9F05-75AEF51D9352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2ADE6F9-2B95-42B8-A7F6-C9DD6E2982AE}" type="sibTrans" cxnId="{3BA2137F-E304-4C7A-9F05-75AEF51D9352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087E149-AE8B-4DC0-80BD-1773E9221DFB}">
      <dgm:prSet custT="1"/>
      <dgm:spPr/>
      <dgm:t>
        <a:bodyPr/>
        <a:lstStyle/>
        <a:p>
          <a:r>
            <a:rPr lang="ru-RU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Начиная с </a:t>
          </a:r>
          <a:r>
            <a:rPr lang="en-US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XV </a:t>
          </a:r>
          <a:r>
            <a:rPr lang="ru-RU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века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81091E-4DE4-46C1-B829-7E61AC6DCBD5}" type="parTrans" cxnId="{C10226F6-559B-46F5-AB4F-2469901EF8E1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B76D394-6B06-4475-8EA0-336781472140}" type="sibTrans" cxnId="{C10226F6-559B-46F5-AB4F-2469901EF8E1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17309438-9CF3-4F74-95E3-290A966C051C}">
      <dgm:prSet custT="1"/>
      <dgm:spPr/>
      <dgm:t>
        <a:bodyPr/>
        <a:lstStyle/>
        <a:p>
          <a:r>
            <a:rPr lang="ru-RU" sz="1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Удачно, неудачно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3AD9F-8090-488F-ACA9-DA940DF05057}" type="parTrans" cxnId="{3AF01FE5-A70D-498D-A9C4-F28591A0A33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3F26E7BA-C79A-4C98-8C5C-4AD6B2F11D1A}" type="sibTrans" cxnId="{3AF01FE5-A70D-498D-A9C4-F28591A0A33A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99A96AE7-BB79-48A2-92F2-4BDBBF5A4F8E}" type="pres">
      <dgm:prSet presAssocID="{FCFF7321-03C7-407B-B72E-C494B1F810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A3C445-6FD3-44AF-8BA7-C9E513983B26}" type="pres">
      <dgm:prSet presAssocID="{500974A8-AD6F-447A-B09F-30780FCD2242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F8868-B422-41E3-AF07-B4FFEF3B9D8B}" type="pres">
      <dgm:prSet presAssocID="{217D8AA2-D991-4895-B8AB-271E8C78F38E}" presName="space" presStyleCnt="0"/>
      <dgm:spPr/>
      <dgm:t>
        <a:bodyPr/>
        <a:lstStyle/>
        <a:p>
          <a:endParaRPr lang="ru-RU"/>
        </a:p>
      </dgm:t>
    </dgm:pt>
    <dgm:pt modelId="{66ABFD7F-9E7B-4C5F-A8C6-3EC3B3912AC9}" type="pres">
      <dgm:prSet presAssocID="{3F7B97A2-50D7-4D9A-8E32-2855BDFA0B5B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48839-AB2D-4214-B50D-A9199D831918}" type="pres">
      <dgm:prSet presAssocID="{104E3C9D-3C3B-4339-A593-2F7A592F62D1}" presName="space" presStyleCnt="0"/>
      <dgm:spPr/>
      <dgm:t>
        <a:bodyPr/>
        <a:lstStyle/>
        <a:p>
          <a:endParaRPr lang="ru-RU"/>
        </a:p>
      </dgm:t>
    </dgm:pt>
    <dgm:pt modelId="{0ED00FC1-62FD-403E-9A9A-913BDA48E8AC}" type="pres">
      <dgm:prSet presAssocID="{C0070519-95F0-4904-872C-BCAD455F6428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6C6AC-54EB-44E4-BBB8-10173791D9C6}" type="pres">
      <dgm:prSet presAssocID="{CBEF6A14-15D8-449E-A7EB-692457EC0454}" presName="space" presStyleCnt="0"/>
      <dgm:spPr/>
      <dgm:t>
        <a:bodyPr/>
        <a:lstStyle/>
        <a:p>
          <a:endParaRPr lang="ru-RU"/>
        </a:p>
      </dgm:t>
    </dgm:pt>
    <dgm:pt modelId="{337AC1FC-885D-4A00-99D6-DBB6B6C07590}" type="pres">
      <dgm:prSet presAssocID="{5088F784-8A09-45FD-BB7B-E011AE7237A7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5F254-9993-47DD-B91C-13E2ADC36D3D}" type="pres">
      <dgm:prSet presAssocID="{F2ADE6F9-2B95-42B8-A7F6-C9DD6E2982AE}" presName="space" presStyleCnt="0"/>
      <dgm:spPr/>
      <dgm:t>
        <a:bodyPr/>
        <a:lstStyle/>
        <a:p>
          <a:endParaRPr lang="ru-RU"/>
        </a:p>
      </dgm:t>
    </dgm:pt>
    <dgm:pt modelId="{6C8CF04D-8BD4-4FED-83D8-100C6BC273C5}" type="pres">
      <dgm:prSet presAssocID="{F087E149-AE8B-4DC0-80BD-1773E9221DFB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31CBD-6989-414D-97A5-2941EEE81575}" type="pres">
      <dgm:prSet presAssocID="{CB76D394-6B06-4475-8EA0-336781472140}" presName="space" presStyleCnt="0"/>
      <dgm:spPr/>
      <dgm:t>
        <a:bodyPr/>
        <a:lstStyle/>
        <a:p>
          <a:endParaRPr lang="ru-RU"/>
        </a:p>
      </dgm:t>
    </dgm:pt>
    <dgm:pt modelId="{E400C40E-B55A-488F-A6E0-61714EBDC8EF}" type="pres">
      <dgm:prSet presAssocID="{17309438-9CF3-4F74-95E3-290A966C051C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226F6-559B-46F5-AB4F-2469901EF8E1}" srcId="{FCFF7321-03C7-407B-B72E-C494B1F81001}" destId="{F087E149-AE8B-4DC0-80BD-1773E9221DFB}" srcOrd="4" destOrd="0" parTransId="{4581091E-4DE4-46C1-B829-7E61AC6DCBD5}" sibTransId="{CB76D394-6B06-4475-8EA0-336781472140}"/>
    <dgm:cxn modelId="{3AF01FE5-A70D-498D-A9C4-F28591A0A33A}" srcId="{FCFF7321-03C7-407B-B72E-C494B1F81001}" destId="{17309438-9CF3-4F74-95E3-290A966C051C}" srcOrd="5" destOrd="0" parTransId="{1E03AD9F-8090-488F-ACA9-DA940DF05057}" sibTransId="{3F26E7BA-C79A-4C98-8C5C-4AD6B2F11D1A}"/>
    <dgm:cxn modelId="{B99C5279-EB50-43D3-8A04-60D9B08CC59A}" type="presOf" srcId="{5088F784-8A09-45FD-BB7B-E011AE7237A7}" destId="{337AC1FC-885D-4A00-99D6-DBB6B6C07590}" srcOrd="0" destOrd="0" presId="urn:microsoft.com/office/officeart/2005/8/layout/venn3"/>
    <dgm:cxn modelId="{1B7896BC-4AFC-4748-BC84-3C4289D36D83}" srcId="{FCFF7321-03C7-407B-B72E-C494B1F81001}" destId="{500974A8-AD6F-447A-B09F-30780FCD2242}" srcOrd="0" destOrd="0" parTransId="{4B0A6719-F29E-4B27-84D3-96671F679615}" sibTransId="{217D8AA2-D991-4895-B8AB-271E8C78F38E}"/>
    <dgm:cxn modelId="{29CB8D67-4957-43AA-B729-B51CF38CA511}" type="presOf" srcId="{FCFF7321-03C7-407B-B72E-C494B1F81001}" destId="{99A96AE7-BB79-48A2-92F2-4BDBBF5A4F8E}" srcOrd="0" destOrd="0" presId="urn:microsoft.com/office/officeart/2005/8/layout/venn3"/>
    <dgm:cxn modelId="{B9040BED-E234-40E5-9CC8-E9F59301C891}" type="presOf" srcId="{3F7B97A2-50D7-4D9A-8E32-2855BDFA0B5B}" destId="{66ABFD7F-9E7B-4C5F-A8C6-3EC3B3912AC9}" srcOrd="0" destOrd="0" presId="urn:microsoft.com/office/officeart/2005/8/layout/venn3"/>
    <dgm:cxn modelId="{949D4606-4533-4E2A-9D6A-97CE5B2946DC}" type="presOf" srcId="{17309438-9CF3-4F74-95E3-290A966C051C}" destId="{E400C40E-B55A-488F-A6E0-61714EBDC8EF}" srcOrd="0" destOrd="0" presId="urn:microsoft.com/office/officeart/2005/8/layout/venn3"/>
    <dgm:cxn modelId="{928DAC54-E79C-4974-868E-BBE89D5D042A}" srcId="{FCFF7321-03C7-407B-B72E-C494B1F81001}" destId="{C0070519-95F0-4904-872C-BCAD455F6428}" srcOrd="2" destOrd="0" parTransId="{1C72DC2A-2F9B-4702-8F8F-814EF5E02690}" sibTransId="{CBEF6A14-15D8-449E-A7EB-692457EC0454}"/>
    <dgm:cxn modelId="{3BA2137F-E304-4C7A-9F05-75AEF51D9352}" srcId="{FCFF7321-03C7-407B-B72E-C494B1F81001}" destId="{5088F784-8A09-45FD-BB7B-E011AE7237A7}" srcOrd="3" destOrd="0" parTransId="{F65DB835-432D-450E-A869-EF12CFC1253C}" sibTransId="{F2ADE6F9-2B95-42B8-A7F6-C9DD6E2982AE}"/>
    <dgm:cxn modelId="{89404080-F954-402A-87BE-C8C1474A12EC}" type="presOf" srcId="{C0070519-95F0-4904-872C-BCAD455F6428}" destId="{0ED00FC1-62FD-403E-9A9A-913BDA48E8AC}" srcOrd="0" destOrd="0" presId="urn:microsoft.com/office/officeart/2005/8/layout/venn3"/>
    <dgm:cxn modelId="{9F0E4891-6B2E-460F-BAB5-8C3F30152A68}" type="presOf" srcId="{F087E149-AE8B-4DC0-80BD-1773E9221DFB}" destId="{6C8CF04D-8BD4-4FED-83D8-100C6BC273C5}" srcOrd="0" destOrd="0" presId="urn:microsoft.com/office/officeart/2005/8/layout/venn3"/>
    <dgm:cxn modelId="{5536507F-2FF5-4C49-B256-6530B8244FBE}" srcId="{FCFF7321-03C7-407B-B72E-C494B1F81001}" destId="{3F7B97A2-50D7-4D9A-8E32-2855BDFA0B5B}" srcOrd="1" destOrd="0" parTransId="{8473D90D-1EA5-4835-9D23-791F57A3F863}" sibTransId="{104E3C9D-3C3B-4339-A593-2F7A592F62D1}"/>
    <dgm:cxn modelId="{6602855D-9878-4728-9B9A-513085BA8D40}" type="presOf" srcId="{500974A8-AD6F-447A-B09F-30780FCD2242}" destId="{60A3C445-6FD3-44AF-8BA7-C9E513983B26}" srcOrd="0" destOrd="0" presId="urn:microsoft.com/office/officeart/2005/8/layout/venn3"/>
    <dgm:cxn modelId="{A3F32FAF-46AA-4FE9-BEEB-FD19767586C9}" type="presParOf" srcId="{99A96AE7-BB79-48A2-92F2-4BDBBF5A4F8E}" destId="{60A3C445-6FD3-44AF-8BA7-C9E513983B26}" srcOrd="0" destOrd="0" presId="urn:microsoft.com/office/officeart/2005/8/layout/venn3"/>
    <dgm:cxn modelId="{E53B47DF-B437-4535-A819-55788B12647E}" type="presParOf" srcId="{99A96AE7-BB79-48A2-92F2-4BDBBF5A4F8E}" destId="{D17F8868-B422-41E3-AF07-B4FFEF3B9D8B}" srcOrd="1" destOrd="0" presId="urn:microsoft.com/office/officeart/2005/8/layout/venn3"/>
    <dgm:cxn modelId="{C0A157F6-6D25-44E4-AB57-3C7C934B16CD}" type="presParOf" srcId="{99A96AE7-BB79-48A2-92F2-4BDBBF5A4F8E}" destId="{66ABFD7F-9E7B-4C5F-A8C6-3EC3B3912AC9}" srcOrd="2" destOrd="0" presId="urn:microsoft.com/office/officeart/2005/8/layout/venn3"/>
    <dgm:cxn modelId="{E8F88023-8342-4565-B3BE-3BFB00F7C59B}" type="presParOf" srcId="{99A96AE7-BB79-48A2-92F2-4BDBBF5A4F8E}" destId="{A7B48839-AB2D-4214-B50D-A9199D831918}" srcOrd="3" destOrd="0" presId="urn:microsoft.com/office/officeart/2005/8/layout/venn3"/>
    <dgm:cxn modelId="{91F16890-25C3-4C1C-A352-CBD7E3B97531}" type="presParOf" srcId="{99A96AE7-BB79-48A2-92F2-4BDBBF5A4F8E}" destId="{0ED00FC1-62FD-403E-9A9A-913BDA48E8AC}" srcOrd="4" destOrd="0" presId="urn:microsoft.com/office/officeart/2005/8/layout/venn3"/>
    <dgm:cxn modelId="{61A77CBE-D342-483C-A44E-F989EB0FF2E6}" type="presParOf" srcId="{99A96AE7-BB79-48A2-92F2-4BDBBF5A4F8E}" destId="{05F6C6AC-54EB-44E4-BBB8-10173791D9C6}" srcOrd="5" destOrd="0" presId="urn:microsoft.com/office/officeart/2005/8/layout/venn3"/>
    <dgm:cxn modelId="{8C761416-4FD1-4498-9935-F29BFE36C9FE}" type="presParOf" srcId="{99A96AE7-BB79-48A2-92F2-4BDBBF5A4F8E}" destId="{337AC1FC-885D-4A00-99D6-DBB6B6C07590}" srcOrd="6" destOrd="0" presId="urn:microsoft.com/office/officeart/2005/8/layout/venn3"/>
    <dgm:cxn modelId="{6B389253-4338-4435-8B9D-45B12CBEC158}" type="presParOf" srcId="{99A96AE7-BB79-48A2-92F2-4BDBBF5A4F8E}" destId="{1105F254-9993-47DD-B91C-13E2ADC36D3D}" srcOrd="7" destOrd="0" presId="urn:microsoft.com/office/officeart/2005/8/layout/venn3"/>
    <dgm:cxn modelId="{42E38AE0-98F3-4381-B808-A67AD7A7768D}" type="presParOf" srcId="{99A96AE7-BB79-48A2-92F2-4BDBBF5A4F8E}" destId="{6C8CF04D-8BD4-4FED-83D8-100C6BC273C5}" srcOrd="8" destOrd="0" presId="urn:microsoft.com/office/officeart/2005/8/layout/venn3"/>
    <dgm:cxn modelId="{DC99E138-2A48-4150-B5BD-DB6587321A93}" type="presParOf" srcId="{99A96AE7-BB79-48A2-92F2-4BDBBF5A4F8E}" destId="{8F631CBD-6989-414D-97A5-2941EEE81575}" srcOrd="9" destOrd="0" presId="urn:microsoft.com/office/officeart/2005/8/layout/venn3"/>
    <dgm:cxn modelId="{B37F4E9F-00B1-405B-A2E7-2E208FD4A0A5}" type="presParOf" srcId="{99A96AE7-BB79-48A2-92F2-4BDBBF5A4F8E}" destId="{E400C40E-B55A-488F-A6E0-61714EBDC8EF}" srcOrd="10" destOrd="0" presId="urn:microsoft.com/office/officeart/2005/8/layout/venn3"/>
  </dgm:cxnLst>
  <dgm:bg>
    <a:gradFill>
      <a:gsLst>
        <a:gs pos="0">
          <a:srgbClr val="FFFF00"/>
        </a:gs>
        <a:gs pos="39999">
          <a:srgbClr val="0A128C"/>
        </a:gs>
        <a:gs pos="70000">
          <a:srgbClr val="181CC7"/>
        </a:gs>
        <a:gs pos="88000">
          <a:srgbClr val="7005D4"/>
        </a:gs>
        <a:gs pos="100000">
          <a:srgbClr val="8C3D91"/>
        </a:gs>
      </a:gsLst>
      <a:lin ang="5400000" scaled="0"/>
    </a:gra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F7321-03C7-407B-B72E-C494B1F8100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7DA86-F72E-4C7C-AD20-EBC2ECBAB6CF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Почему? 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F3C2E03-0CB6-44B4-A632-F2DFFC11DF11}" type="parTrans" cxnId="{9E9204F7-FCDA-4E77-AFDD-EF85C43B47B0}">
      <dgm:prSet/>
      <dgm:spPr/>
      <dgm:t>
        <a:bodyPr/>
        <a:lstStyle/>
        <a:p>
          <a:endParaRPr lang="ru-RU"/>
        </a:p>
      </dgm:t>
    </dgm:pt>
    <dgm:pt modelId="{9AE63BF3-0DD0-4F70-8F93-17DC249DEACB}" type="sibTrans" cxnId="{9E9204F7-FCDA-4E77-AFDD-EF85C43B47B0}">
      <dgm:prSet/>
      <dgm:spPr/>
      <dgm:t>
        <a:bodyPr/>
        <a:lstStyle/>
        <a:p>
          <a:endParaRPr lang="ru-RU"/>
        </a:p>
      </dgm:t>
    </dgm:pt>
    <dgm:pt modelId="{5014E9F0-474C-44E8-BE07-CAC8C70033B1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Почему случаи переливания крови заканчивались неудачей и люди гибли?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2CEEE27-2E90-4BC5-9335-51085F327C18}" type="parTrans" cxnId="{6F34AD98-E693-4D23-AFA5-E043FE4B33B4}">
      <dgm:prSet/>
      <dgm:spPr/>
      <dgm:t>
        <a:bodyPr/>
        <a:lstStyle/>
        <a:p>
          <a:endParaRPr lang="ru-RU"/>
        </a:p>
      </dgm:t>
    </dgm:pt>
    <dgm:pt modelId="{65CA1E24-A9D9-46D9-85BF-8A5C9AF97BC7}" type="sibTrans" cxnId="{6F34AD98-E693-4D23-AFA5-E043FE4B33B4}">
      <dgm:prSet/>
      <dgm:spPr/>
      <dgm:t>
        <a:bodyPr/>
        <a:lstStyle/>
        <a:p>
          <a:endParaRPr lang="ru-RU"/>
        </a:p>
      </dgm:t>
    </dgm:pt>
    <dgm:pt modelId="{99A96AE7-BB79-48A2-92F2-4BDBBF5A4F8E}" type="pres">
      <dgm:prSet presAssocID="{FCFF7321-03C7-407B-B72E-C494B1F810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02FD6-6DB5-4D0E-9F6A-08F6E31B620B}" type="pres">
      <dgm:prSet presAssocID="{D5C7DA86-F72E-4C7C-AD20-EBC2ECBAB6CF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3C90E-5D4C-4244-8969-1DA6D42703A7}" type="pres">
      <dgm:prSet presAssocID="{9AE63BF3-0DD0-4F70-8F93-17DC249DEACB}" presName="space" presStyleCnt="0"/>
      <dgm:spPr/>
    </dgm:pt>
    <dgm:pt modelId="{C659A4F3-3F22-48D2-8494-F5FE1FE24B9A}" type="pres">
      <dgm:prSet presAssocID="{5014E9F0-474C-44E8-BE07-CAC8C70033B1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61B9DB-6466-42B4-93AF-542E0AFC7B81}" type="presOf" srcId="{D5C7DA86-F72E-4C7C-AD20-EBC2ECBAB6CF}" destId="{9F702FD6-6DB5-4D0E-9F6A-08F6E31B620B}" srcOrd="0" destOrd="0" presId="urn:microsoft.com/office/officeart/2005/8/layout/venn3"/>
    <dgm:cxn modelId="{6F34AD98-E693-4D23-AFA5-E043FE4B33B4}" srcId="{FCFF7321-03C7-407B-B72E-C494B1F81001}" destId="{5014E9F0-474C-44E8-BE07-CAC8C70033B1}" srcOrd="1" destOrd="0" parTransId="{92CEEE27-2E90-4BC5-9335-51085F327C18}" sibTransId="{65CA1E24-A9D9-46D9-85BF-8A5C9AF97BC7}"/>
    <dgm:cxn modelId="{B4BD7C4D-4264-4D01-B415-149570BC215E}" type="presOf" srcId="{FCFF7321-03C7-407B-B72E-C494B1F81001}" destId="{99A96AE7-BB79-48A2-92F2-4BDBBF5A4F8E}" srcOrd="0" destOrd="0" presId="urn:microsoft.com/office/officeart/2005/8/layout/venn3"/>
    <dgm:cxn modelId="{C64186FE-75A2-4B46-8181-B39C3BDAE73E}" type="presOf" srcId="{5014E9F0-474C-44E8-BE07-CAC8C70033B1}" destId="{C659A4F3-3F22-48D2-8494-F5FE1FE24B9A}" srcOrd="0" destOrd="0" presId="urn:microsoft.com/office/officeart/2005/8/layout/venn3"/>
    <dgm:cxn modelId="{9E9204F7-FCDA-4E77-AFDD-EF85C43B47B0}" srcId="{FCFF7321-03C7-407B-B72E-C494B1F81001}" destId="{D5C7DA86-F72E-4C7C-AD20-EBC2ECBAB6CF}" srcOrd="0" destOrd="0" parTransId="{3F3C2E03-0CB6-44B4-A632-F2DFFC11DF11}" sibTransId="{9AE63BF3-0DD0-4F70-8F93-17DC249DEACB}"/>
    <dgm:cxn modelId="{B5380F4C-1D3B-42E7-AA1E-C6426C5ABD09}" type="presParOf" srcId="{99A96AE7-BB79-48A2-92F2-4BDBBF5A4F8E}" destId="{9F702FD6-6DB5-4D0E-9F6A-08F6E31B620B}" srcOrd="0" destOrd="0" presId="urn:microsoft.com/office/officeart/2005/8/layout/venn3"/>
    <dgm:cxn modelId="{ECD3C040-7697-421C-9095-A625F1569EF0}" type="presParOf" srcId="{99A96AE7-BB79-48A2-92F2-4BDBBF5A4F8E}" destId="{B9D3C90E-5D4C-4244-8969-1DA6D42703A7}" srcOrd="1" destOrd="0" presId="urn:microsoft.com/office/officeart/2005/8/layout/venn3"/>
    <dgm:cxn modelId="{2C7686F8-CFCF-40C6-A17B-AF784D48B399}" type="presParOf" srcId="{99A96AE7-BB79-48A2-92F2-4BDBBF5A4F8E}" destId="{C659A4F3-3F22-48D2-8494-F5FE1FE24B9A}" srcOrd="2" destOrd="0" presId="urn:microsoft.com/office/officeart/2005/8/layout/venn3"/>
  </dgm:cxnLst>
  <dgm:bg>
    <a:gradFill>
      <a:gsLst>
        <a:gs pos="0">
          <a:srgbClr val="FFFF00"/>
        </a:gs>
        <a:gs pos="39999">
          <a:srgbClr val="0A128C"/>
        </a:gs>
        <a:gs pos="70000">
          <a:srgbClr val="181CC7"/>
        </a:gs>
        <a:gs pos="88000">
          <a:srgbClr val="7005D4"/>
        </a:gs>
        <a:gs pos="100000">
          <a:srgbClr val="8C3D91"/>
        </a:gs>
      </a:gsLst>
      <a:lin ang="5400000" scaled="0"/>
    </a:gra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1058;&#1056;&#1040;&#1057;&#1055;&#1051;&#1040;&#1053;&#1058;&#1054;&#1051;&#1054;&#1043;&#1048;&#1071;\&#1080;&#1085;&#1089;&#1090;&#1080;&#1090;&#1091;&#1090;.avi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58;&#1056;&#1040;&#1057;&#1055;&#1051;&#1040;&#1053;&#1058;&#1054;&#1051;&#1054;&#1043;&#1048;&#1071;\&#1080;&#1089;&#1090;&#1086;&#1088;&#1080;&#1103;.avi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ы (живопись) : Рождение мысл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Цицерона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-1"/>
            <a:ext cx="1357322" cy="181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1785926"/>
          <a:ext cx="914400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214422"/>
            <a:ext cx="67151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Если…, то…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Предположим, что…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85728"/>
            <a:ext cx="3631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429132"/>
            <a:ext cx="828677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Переливание крови будет успешным, если вливать «правильную»  кровь.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8929718" cy="65008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2428868"/>
            <a:ext cx="39896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Планируй!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0034" y="1428736"/>
            <a:ext cx="8143932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Установить, по какому признаку кровь отличается.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Сравнить кровь человека и животного.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различные комбинации генов крови.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состав генов крови.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закономерности наследования групп крови.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правила переливания крови.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642918"/>
            <a:ext cx="324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 работы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справочниктуриста.рф/upload/000/u1/292/25a284cb.jpg"/>
          <p:cNvPicPr>
            <a:picLocks noChangeAspect="1" noChangeArrowheads="1"/>
          </p:cNvPicPr>
          <p:nvPr/>
        </p:nvPicPr>
        <p:blipFill>
          <a:blip r:embed="rId2"/>
          <a:srcRect l="15142" t="6294" r="15309" b="5593"/>
          <a:stretch>
            <a:fillRect/>
          </a:stretch>
        </p:blipFill>
        <p:spPr bwMode="auto">
          <a:xfrm rot="827160">
            <a:off x="6902224" y="4163656"/>
            <a:ext cx="1655816" cy="2369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642918"/>
            <a:ext cx="324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 работы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571612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Установить, по какому признаку кровь отличается.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10541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состав генов крови.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10541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различные комбинации генов крови.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закономерности наследования групп крови.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>
                <a:tab pos="1054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правила переливания крови.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справочниктуриста.рф/upload/000/u1/292/25a284cb.jpg"/>
          <p:cNvPicPr>
            <a:picLocks noChangeAspect="1" noChangeArrowheads="1"/>
          </p:cNvPicPr>
          <p:nvPr/>
        </p:nvPicPr>
        <p:blipFill>
          <a:blip r:embed="rId2" cstate="print"/>
          <a:srcRect l="15142" t="6294" r="15309" b="5593"/>
          <a:stretch>
            <a:fillRect/>
          </a:stretch>
        </p:blipFill>
        <p:spPr bwMode="auto">
          <a:xfrm rot="827160">
            <a:off x="7277748" y="4868481"/>
            <a:ext cx="1195085" cy="1710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8929718" cy="65008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2428868"/>
            <a:ext cx="25808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Делай!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lforlady.info/images/photos/medium/article243.jpg"/>
          <p:cNvPicPr>
            <a:picLocks noChangeAspect="1" noChangeArrowheads="1"/>
          </p:cNvPicPr>
          <p:nvPr/>
        </p:nvPicPr>
        <p:blipFill>
          <a:blip r:embed="rId2">
            <a:lum contrast="-20000"/>
          </a:blip>
          <a:srcRect b="16128"/>
          <a:stretch>
            <a:fillRect/>
          </a:stretch>
        </p:blipFill>
        <p:spPr bwMode="auto">
          <a:xfrm rot="415874">
            <a:off x="3762181" y="2412747"/>
            <a:ext cx="5083608" cy="4403723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286000" y="214291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Группы крови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1071546"/>
          <a:ext cx="6262710" cy="31035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7570"/>
                <a:gridCol w="2087570"/>
                <a:gridCol w="2087570"/>
              </a:tblGrid>
              <a:tr h="775893">
                <a:tc>
                  <a:txBody>
                    <a:bodyPr/>
                    <a:lstStyle/>
                    <a:p>
                      <a:pPr lvl="0" algn="l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4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893">
                <a:tc>
                  <a:txBody>
                    <a:bodyPr/>
                    <a:lstStyle/>
                    <a:p>
                      <a:pPr lvl="0" algn="l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4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893">
                <a:tc>
                  <a:txBody>
                    <a:bodyPr/>
                    <a:lstStyle/>
                    <a:p>
                      <a:pPr lvl="0" algn="l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4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ВВ 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893">
                <a:tc>
                  <a:txBody>
                    <a:bodyPr/>
                    <a:lstStyle/>
                    <a:p>
                      <a:pPr lvl="0" algn="l"/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АВ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235743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292661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54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Можно ли переливать кровь ребенку от матери, если у нее группа крови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у отца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541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054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Ребенку сделали срочную операцию.                            Ему понадобилась донорская кровь. Родители готовы были дать свою кровь. Что выяснилось после определения групп крови родителей и ребенка? У мамы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крови, у отца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крови, у ребенка –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крови.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68996" y="428604"/>
            <a:ext cx="1806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8929718" cy="65008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2000240"/>
            <a:ext cx="380918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Получай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estival.1september.ru/articles/625701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30113" cy="45204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500043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переливания крови</a:t>
            </a:r>
            <a:endParaRPr lang="ru-RU" sz="3600" dirty="0"/>
          </a:p>
        </p:txBody>
      </p:sp>
      <p:pic>
        <p:nvPicPr>
          <p:cNvPr id="5122" name="Picture 2" descr="http://www.insomar.ru/netcat_files/404/572/donor.jpg"/>
          <p:cNvPicPr>
            <a:picLocks noChangeAspect="1" noChangeArrowheads="1"/>
          </p:cNvPicPr>
          <p:nvPr/>
        </p:nvPicPr>
        <p:blipFill>
          <a:blip r:embed="rId3"/>
          <a:srcRect t="6666" b="18333"/>
          <a:stretch>
            <a:fillRect/>
          </a:stretch>
        </p:blipFill>
        <p:spPr bwMode="auto">
          <a:xfrm>
            <a:off x="6572264" y="5429264"/>
            <a:ext cx="2357422" cy="1254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ины (живопись) : Рождение мысл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72066" y="6429396"/>
            <a:ext cx="4071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Вадим Столяров «Рождение мысли»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нститут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-24"/>
            <a:ext cx="7429552" cy="685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8929718" cy="65008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2428868"/>
            <a:ext cx="49110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Снова думай!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71480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одготовить небольшое сообщ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ние о современных откры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иях в области трансплантации органов.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www.mukachevo.net/Content/img/news/30/p_30952_1_sliderto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5" y="2928934"/>
            <a:ext cx="4722815" cy="3542111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4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833" y="3000372"/>
            <a:ext cx="3535787" cy="27049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3786190"/>
            <a:ext cx="20002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«Думай, планируй, делай, получай результат,  снова думай»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324880" cy="342902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1903BD"/>
                </a:solidFill>
                <a:latin typeface="Times New Roman" pitchFamily="18" charset="0"/>
                <a:cs typeface="Times New Roman" pitchFamily="18" charset="0"/>
              </a:rPr>
              <a:t>Учить мыслить, а не мыслям. </a:t>
            </a:r>
            <a:br>
              <a:rPr lang="ru-RU" sz="3600" dirty="0" smtClean="0">
                <a:solidFill>
                  <a:srgbClr val="1903B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1903BD"/>
                </a:solidFill>
                <a:latin typeface="Times New Roman" pitchFamily="18" charset="0"/>
                <a:cs typeface="Times New Roman" pitchFamily="18" charset="0"/>
              </a:rPr>
              <a:t>Развитие исследовательских умений в учебной деятельности на уроках естественного цикла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8305800" cy="17526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демонстрация методов  и приемов обучения, направленных на  формирование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информационной компетентности учащихся как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642910" y="5929330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Старокожева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А.И., учитель биологии МБОУ  гимназии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14282" y="1"/>
            <a:ext cx="8715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«Учить мыслить, а не мыслям»</a:t>
            </a:r>
          </a:p>
          <a:p>
            <a:pPr algn="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И.Кант</a:t>
            </a:r>
          </a:p>
          <a:p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214422"/>
          <a:ext cx="8786874" cy="53254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86874"/>
              </a:tblGrid>
              <a:tr h="1274183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ИССЛЕДОВАТЕЛЬСКИЕ УМЕНИЯ необходимы                                 для развития исследовательских навыков                                               в учебной деятельности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124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давать определения понятиям;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классифицировать;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наблюдать;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и навыки экспериментирования;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высказывать суждения и делать умозаключения;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видеть проблемы;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выдвигать гипотезы;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задавать вопросы.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Картинки по запросу вопро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857760"/>
            <a:ext cx="1379552" cy="1684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kazanka-school.ucoz.ru/img/raznoe/m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609"/>
          </a:xfrm>
          <a:prstGeom prst="rect">
            <a:avLst/>
          </a:prstGeom>
          <a:noFill/>
        </p:spPr>
      </p:pic>
      <p:pic>
        <p:nvPicPr>
          <p:cNvPr id="6" name="Picture 2" descr="http://kazanka-school.ucoz.ru/img/raznoe/mmm.jpg"/>
          <p:cNvPicPr>
            <a:picLocks noChangeAspect="1" noChangeArrowheads="1"/>
          </p:cNvPicPr>
          <p:nvPr/>
        </p:nvPicPr>
        <p:blipFill>
          <a:blip r:embed="rId2"/>
          <a:srcRect l="926" t="3031"/>
          <a:stretch>
            <a:fillRect/>
          </a:stretch>
        </p:blipFill>
        <p:spPr bwMode="auto">
          <a:xfrm>
            <a:off x="1643042" y="0"/>
            <a:ext cx="7643834" cy="6858000"/>
          </a:xfrm>
          <a:prstGeom prst="rect">
            <a:avLst/>
          </a:prstGeom>
          <a:noFill/>
        </p:spPr>
      </p:pic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44" y="285728"/>
          <a:ext cx="7696200" cy="558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8929718" cy="65008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3071810"/>
            <a:ext cx="4400552" cy="703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«Думай, планируй, делай, получай результат,  снова думай»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intuning.ru/FinTuning/UserFiles/%D0%A1%D1%85%D0%B5%D0%BC%D0%B0_%D0%9C%D1%8B%D1%81%D0%BB%D0%B8-%D0%A0%D0%B5%D0%B7%D1%83%D0%BB%D1%8C%D1%82%D0%B0%D1%82_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8929718" cy="65008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2428868"/>
            <a:ext cx="26924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Думай!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стори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Цицерона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2562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-1"/>
            <a:ext cx="1357322" cy="181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4000504"/>
          <a:ext cx="9144000" cy="285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367</Words>
  <PresentationFormat>Экран (4:3)</PresentationFormat>
  <Paragraphs>82</Paragraphs>
  <Slides>22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Мастер-класс  Учить мыслить, а не мыслям.  Развитие исследовательских умений в учебной деятельности на уроках естественного цикла  </vt:lpstr>
      <vt:lpstr>Слайд 4</vt:lpstr>
      <vt:lpstr>Слайд 5</vt:lpstr>
      <vt:lpstr>«Думай, планируй, делай, получай результат,  снова думай» </vt:lpstr>
      <vt:lpstr>Слайд 7</vt:lpstr>
      <vt:lpstr>Слайд 8</vt:lpstr>
      <vt:lpstr>Алгоритм Цицерона </vt:lpstr>
      <vt:lpstr>Алгоритм Цицерона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36</cp:revision>
  <dcterms:created xsi:type="dcterms:W3CDTF">2017-01-25T14:04:30Z</dcterms:created>
  <dcterms:modified xsi:type="dcterms:W3CDTF">2017-01-26T09:39:44Z</dcterms:modified>
</cp:coreProperties>
</file>