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9" autoAdjust="0"/>
    <p:restoredTop sz="86429" autoAdjust="0"/>
  </p:normalViewPr>
  <p:slideViewPr>
    <p:cSldViewPr>
      <p:cViewPr varScale="1">
        <p:scale>
          <a:sx n="80" d="100"/>
          <a:sy n="80" d="100"/>
        </p:scale>
        <p:origin x="-10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D0D1C-9CE2-4EAF-A59E-2208A3F43A3E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1B7A5-F80B-46C5-AC91-BE01AB848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B7A5-F80B-46C5-AC91-BE01AB848A2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1451-879F-4916-87EE-20F763DFFCA6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D357E5-B2EA-4B48-9593-C9B562D67E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1451-879F-4916-87EE-20F763DFFCA6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57E5-B2EA-4B48-9593-C9B562D67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1451-879F-4916-87EE-20F763DFFCA6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57E5-B2EA-4B48-9593-C9B562D67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F21451-879F-4916-87EE-20F763DFFCA6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5D357E5-B2EA-4B48-9593-C9B562D67E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1451-879F-4916-87EE-20F763DFFCA6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57E5-B2EA-4B48-9593-C9B562D67E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1451-879F-4916-87EE-20F763DFFCA6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57E5-B2EA-4B48-9593-C9B562D67E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57E5-B2EA-4B48-9593-C9B562D67E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1451-879F-4916-87EE-20F763DFFCA6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1451-879F-4916-87EE-20F763DFFCA6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57E5-B2EA-4B48-9593-C9B562D67E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1451-879F-4916-87EE-20F763DFFCA6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57E5-B2EA-4B48-9593-C9B562D67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F21451-879F-4916-87EE-20F763DFFCA6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5D357E5-B2EA-4B48-9593-C9B562D67E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1451-879F-4916-87EE-20F763DFFCA6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D357E5-B2EA-4B48-9593-C9B562D67E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F21451-879F-4916-87EE-20F763DFFCA6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5D357E5-B2EA-4B48-9593-C9B562D67E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267744" y="1556792"/>
            <a:ext cx="5256584" cy="4539208"/>
          </a:xfrm>
        </p:spPr>
        <p:txBody>
          <a:bodyPr/>
          <a:lstStyle/>
          <a:p>
            <a:pPr lvl="1" algn="ctr">
              <a:buNone/>
            </a:pPr>
            <a:r>
              <a:rPr lang="ru-RU" dirty="0" smtClean="0"/>
              <a:t>Кругом , налево и направо  , </a:t>
            </a:r>
          </a:p>
          <a:p>
            <a:pPr lvl="1" algn="ctr">
              <a:buNone/>
            </a:pPr>
            <a:r>
              <a:rPr lang="ru-RU" dirty="0" smtClean="0"/>
              <a:t>Как бы остатки пирамид , </a:t>
            </a:r>
          </a:p>
          <a:p>
            <a:pPr lvl="1" algn="ctr">
              <a:buNone/>
            </a:pPr>
            <a:r>
              <a:rPr lang="ru-RU" dirty="0" smtClean="0"/>
              <a:t>  </a:t>
            </a:r>
            <a:r>
              <a:rPr lang="ru-RU" dirty="0" err="1" smtClean="0"/>
              <a:t>Подъемлясь</a:t>
            </a:r>
            <a:r>
              <a:rPr lang="ru-RU" dirty="0" smtClean="0"/>
              <a:t> к небу  величаво </a:t>
            </a:r>
          </a:p>
          <a:p>
            <a:pPr lvl="1" algn="ctr">
              <a:buNone/>
            </a:pPr>
            <a:r>
              <a:rPr lang="ru-RU" dirty="0" smtClean="0"/>
              <a:t>Гора из-за горы глядит  ;</a:t>
            </a:r>
          </a:p>
          <a:p>
            <a:pPr lvl="1" algn="ctr">
              <a:buNone/>
            </a:pPr>
            <a:r>
              <a:rPr lang="ru-RU" dirty="0" smtClean="0"/>
              <a:t>И </a:t>
            </a:r>
            <a:r>
              <a:rPr lang="ru-RU" dirty="0" err="1" smtClean="0"/>
              <a:t>дале</a:t>
            </a:r>
            <a:r>
              <a:rPr lang="ru-RU" dirty="0" smtClean="0"/>
              <a:t> царь их пятиглавый, Туманный , сизо-голубой,</a:t>
            </a:r>
          </a:p>
          <a:p>
            <a:pPr lvl="1" algn="ctr">
              <a:buNone/>
            </a:pPr>
            <a:r>
              <a:rPr lang="ru-RU" dirty="0" smtClean="0"/>
              <a:t>Пугает чудной вышиной.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Мой Пятигорск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52400"/>
            <a:ext cx="7632848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Машук ,податель струй целебных</a:t>
            </a:r>
            <a:endParaRPr lang="ru-RU" dirty="0"/>
          </a:p>
        </p:txBody>
      </p:sp>
      <p:pic>
        <p:nvPicPr>
          <p:cNvPr id="5" name="Рисунок 4" descr="Рисун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7668344" cy="55853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908720"/>
            <a:ext cx="7704855" cy="561193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r>
              <a:rPr lang="ru-RU" dirty="0" smtClean="0"/>
              <a:t>Эльбрус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7499428" cy="54623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488832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Домик Лермонтова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 (8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980728"/>
            <a:ext cx="7512902" cy="54726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52400"/>
            <a:ext cx="7488832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Эолова </a:t>
            </a:r>
            <a:r>
              <a:rPr lang="ru-RU" dirty="0" smtClean="0"/>
              <a:t>арфа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 (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00154"/>
            <a:ext cx="7355354" cy="53578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668000" cy="115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«Стоит Бештау остроконечный»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67</TotalTime>
  <Words>53</Words>
  <Application>Microsoft Office PowerPoint</Application>
  <PresentationFormat>Экран (4:3)</PresentationFormat>
  <Paragraphs>13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Мой Пятигорск</vt:lpstr>
      <vt:lpstr>Машук ,податель струй целебных</vt:lpstr>
      <vt:lpstr>Эльбрус</vt:lpstr>
      <vt:lpstr>Домик Лермонтова</vt:lpstr>
      <vt:lpstr>Эолова арфа</vt:lpstr>
      <vt:lpstr>«Стоит Бештау остроконечный»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2014-11-01T09:10:36Z</dcterms:created>
  <dcterms:modified xsi:type="dcterms:W3CDTF">2014-11-02T16:43:37Z</dcterms:modified>
</cp:coreProperties>
</file>