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51" r:id="rId1"/>
  </p:sldMasterIdLst>
  <p:notesMasterIdLst>
    <p:notesMasterId r:id="rId32"/>
  </p:notesMasterIdLst>
  <p:sldIdLst>
    <p:sldId id="256" r:id="rId2"/>
    <p:sldId id="257" r:id="rId3"/>
    <p:sldId id="261" r:id="rId4"/>
    <p:sldId id="260" r:id="rId5"/>
    <p:sldId id="259" r:id="rId6"/>
    <p:sldId id="263" r:id="rId7"/>
    <p:sldId id="264" r:id="rId8"/>
    <p:sldId id="265" r:id="rId9"/>
    <p:sldId id="267" r:id="rId10"/>
    <p:sldId id="268" r:id="rId11"/>
    <p:sldId id="269" r:id="rId12"/>
    <p:sldId id="270" r:id="rId13"/>
    <p:sldId id="271" r:id="rId14"/>
    <p:sldId id="272" r:id="rId15"/>
    <p:sldId id="273" r:id="rId16"/>
    <p:sldId id="274" r:id="rId17"/>
    <p:sldId id="275" r:id="rId18"/>
    <p:sldId id="276" r:id="rId19"/>
    <p:sldId id="277" r:id="rId20"/>
    <p:sldId id="278" r:id="rId21"/>
    <p:sldId id="279" r:id="rId22"/>
    <p:sldId id="280" r:id="rId23"/>
    <p:sldId id="281" r:id="rId24"/>
    <p:sldId id="282" r:id="rId25"/>
    <p:sldId id="283" r:id="rId26"/>
    <p:sldId id="284" r:id="rId27"/>
    <p:sldId id="286" r:id="rId28"/>
    <p:sldId id="287" r:id="rId29"/>
    <p:sldId id="288" r:id="rId30"/>
    <p:sldId id="266" r:id="rId31"/>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02" d="100"/>
          <a:sy n="102" d="100"/>
        </p:scale>
        <p:origin x="-228" y="-96"/>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328A331-28D9-4DA9-BCD3-8FEA9F45A393}" type="datetimeFigureOut">
              <a:rPr lang="ru-RU" smtClean="0"/>
              <a:t>27.09.2017</a:t>
            </a:fld>
            <a:endParaRPr lang="ru-RU"/>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A46FAA7-71A3-42E1-88C8-37B6286BA095}" type="slidenum">
              <a:rPr lang="ru-RU" smtClean="0"/>
              <a:t>‹#›</a:t>
            </a:fld>
            <a:endParaRPr lang="ru-RU"/>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43A396F-39BD-449F-B0AD-A340A98B197F}" type="slidenum">
              <a:rPr lang="ru-RU"/>
              <a:pPr/>
              <a:t>25</a:t>
            </a:fld>
            <a:endParaRPr lang="ru-RU"/>
          </a:p>
        </p:txBody>
      </p:sp>
      <p:sp>
        <p:nvSpPr>
          <p:cNvPr id="125954" name="Rectangle 2"/>
          <p:cNvSpPr>
            <a:spLocks noRot="1" noChangeArrowheads="1" noTextEdit="1"/>
          </p:cNvSpPr>
          <p:nvPr>
            <p:ph type="sldImg"/>
          </p:nvPr>
        </p:nvSpPr>
        <p:spPr>
          <a:ln/>
        </p:spPr>
      </p:sp>
      <p:sp>
        <p:nvSpPr>
          <p:cNvPr id="125955" name="Rectangle 3"/>
          <p:cNvSpPr>
            <a:spLocks noGrp="1" noChangeArrowheads="1"/>
          </p:cNvSpPr>
          <p:nvPr>
            <p:ph type="body" idx="1"/>
          </p:nvPr>
        </p:nvSpPr>
        <p:spPr/>
        <p:txBody>
          <a:bodyPr/>
          <a:lstStyle/>
          <a:p>
            <a:endParaRPr lang="ru-RU"/>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971600" y="548680"/>
            <a:ext cx="7772400" cy="1470025"/>
          </a:xfrm>
        </p:spPr>
        <p:txBody>
          <a:bodyPr/>
          <a:lstStyle>
            <a:lvl1pPr algn="r">
              <a:defRPr>
                <a:solidFill>
                  <a:schemeClr val="bg1">
                    <a:lumMod val="95000"/>
                  </a:schemeClr>
                </a:solidFill>
                <a:latin typeface="Century Gothic" pitchFamily="34" charset="0"/>
              </a:defRPr>
            </a:lvl1pPr>
          </a:lstStyle>
          <a:p>
            <a:r>
              <a:rPr lang="ru-RU" smtClean="0"/>
              <a:t>Образец заголовка</a:t>
            </a:r>
            <a:endParaRPr lang="ru-RU"/>
          </a:p>
        </p:txBody>
      </p:sp>
      <p:sp>
        <p:nvSpPr>
          <p:cNvPr id="3" name="Подзаголовок 2"/>
          <p:cNvSpPr>
            <a:spLocks noGrp="1"/>
          </p:cNvSpPr>
          <p:nvPr>
            <p:ph type="subTitle" idx="1"/>
          </p:nvPr>
        </p:nvSpPr>
        <p:spPr>
          <a:xfrm>
            <a:off x="2339752" y="2060848"/>
            <a:ext cx="6400800" cy="1752600"/>
          </a:xfrm>
        </p:spPr>
        <p:txBody>
          <a:bodyPr/>
          <a:lstStyle>
            <a:lvl1pPr marL="0" indent="0" algn="r">
              <a:buNone/>
              <a:defRPr>
                <a:solidFill>
                  <a:schemeClr val="bg1">
                    <a:lumMod val="6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3A44424A-F720-43CA-982D-ACBEDAAF20DD}" type="datetimeFigureOut">
              <a:rPr lang="ru-RU" smtClean="0"/>
              <a:pPr/>
              <a:t>27.09.2017</a:t>
            </a:fld>
            <a:endParaRPr lang="ru-RU" dirty="0"/>
          </a:p>
        </p:txBody>
      </p:sp>
      <p:sp>
        <p:nvSpPr>
          <p:cNvPr id="5" name="Нижний колонтитул 4"/>
          <p:cNvSpPr>
            <a:spLocks noGrp="1"/>
          </p:cNvSpPr>
          <p:nvPr>
            <p:ph type="ftr" sz="quarter" idx="11"/>
          </p:nvPr>
        </p:nvSpPr>
        <p:spPr/>
        <p:txBody>
          <a:bodyPr/>
          <a:lstStyle/>
          <a:p>
            <a:endParaRPr lang="ru-RU" dirty="0"/>
          </a:p>
        </p:txBody>
      </p:sp>
      <p:sp>
        <p:nvSpPr>
          <p:cNvPr id="6" name="Номер слайда 5"/>
          <p:cNvSpPr>
            <a:spLocks noGrp="1"/>
          </p:cNvSpPr>
          <p:nvPr>
            <p:ph type="sldNum" sz="quarter" idx="12"/>
          </p:nvPr>
        </p:nvSpPr>
        <p:spPr/>
        <p:txBody>
          <a:bodyPr/>
          <a:lstStyle/>
          <a:p>
            <a:fld id="{41365AAC-0E69-411D-BBBA-FFB17AF984D4}" type="slidenum">
              <a:rPr lang="ru-RU" smtClean="0"/>
              <a:pPr/>
              <a:t>‹#›</a:t>
            </a:fld>
            <a:endParaRPr lang="ru-RU" dirty="0"/>
          </a:p>
        </p:txBody>
      </p:sp>
    </p:spTree>
    <p:extLst>
      <p:ext uri="{BB962C8B-B14F-4D97-AF65-F5344CB8AC3E}">
        <p14:creationId xmlns:p14="http://schemas.microsoft.com/office/powerpoint/2010/main" xmlns="" val="125768391"/>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3A44424A-F720-43CA-982D-ACBEDAAF20DD}" type="datetimeFigureOut">
              <a:rPr lang="ru-RU" smtClean="0"/>
              <a:pPr/>
              <a:t>27.09.2017</a:t>
            </a:fld>
            <a:endParaRPr lang="ru-RU" dirty="0"/>
          </a:p>
        </p:txBody>
      </p:sp>
      <p:sp>
        <p:nvSpPr>
          <p:cNvPr id="5" name="Нижний колонтитул 4"/>
          <p:cNvSpPr>
            <a:spLocks noGrp="1"/>
          </p:cNvSpPr>
          <p:nvPr>
            <p:ph type="ftr" sz="quarter" idx="11"/>
          </p:nvPr>
        </p:nvSpPr>
        <p:spPr/>
        <p:txBody>
          <a:bodyPr/>
          <a:lstStyle/>
          <a:p>
            <a:endParaRPr lang="ru-RU" dirty="0"/>
          </a:p>
        </p:txBody>
      </p:sp>
      <p:sp>
        <p:nvSpPr>
          <p:cNvPr id="6" name="Номер слайда 5"/>
          <p:cNvSpPr>
            <a:spLocks noGrp="1"/>
          </p:cNvSpPr>
          <p:nvPr>
            <p:ph type="sldNum" sz="quarter" idx="12"/>
          </p:nvPr>
        </p:nvSpPr>
        <p:spPr/>
        <p:txBody>
          <a:bodyPr/>
          <a:lstStyle/>
          <a:p>
            <a:fld id="{41365AAC-0E69-411D-BBBA-FFB17AF984D4}" type="slidenum">
              <a:rPr lang="ru-RU" smtClean="0"/>
              <a:pPr/>
              <a:t>‹#›</a:t>
            </a:fld>
            <a:endParaRPr lang="ru-RU" dirty="0"/>
          </a:p>
        </p:txBody>
      </p:sp>
    </p:spTree>
    <p:extLst>
      <p:ext uri="{BB962C8B-B14F-4D97-AF65-F5344CB8AC3E}">
        <p14:creationId xmlns:p14="http://schemas.microsoft.com/office/powerpoint/2010/main" xmlns="" val="529212773"/>
      </p:ext>
    </p:extLst>
  </p:cSld>
  <p:clrMapOvr>
    <a:masterClrMapping/>
  </p:clrMapOvr>
  <p:transition>
    <p:dissolve/>
  </p:transition>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3A44424A-F720-43CA-982D-ACBEDAAF20DD}" type="datetimeFigureOut">
              <a:rPr lang="ru-RU" smtClean="0"/>
              <a:pPr/>
              <a:t>27.09.2017</a:t>
            </a:fld>
            <a:endParaRPr lang="ru-RU" dirty="0"/>
          </a:p>
        </p:txBody>
      </p:sp>
      <p:sp>
        <p:nvSpPr>
          <p:cNvPr id="5" name="Нижний колонтитул 4"/>
          <p:cNvSpPr>
            <a:spLocks noGrp="1"/>
          </p:cNvSpPr>
          <p:nvPr>
            <p:ph type="ftr" sz="quarter" idx="11"/>
          </p:nvPr>
        </p:nvSpPr>
        <p:spPr/>
        <p:txBody>
          <a:bodyPr/>
          <a:lstStyle/>
          <a:p>
            <a:endParaRPr lang="ru-RU" dirty="0"/>
          </a:p>
        </p:txBody>
      </p:sp>
      <p:sp>
        <p:nvSpPr>
          <p:cNvPr id="6" name="Номер слайда 5"/>
          <p:cNvSpPr>
            <a:spLocks noGrp="1"/>
          </p:cNvSpPr>
          <p:nvPr>
            <p:ph type="sldNum" sz="quarter" idx="12"/>
          </p:nvPr>
        </p:nvSpPr>
        <p:spPr/>
        <p:txBody>
          <a:bodyPr/>
          <a:lstStyle/>
          <a:p>
            <a:fld id="{41365AAC-0E69-411D-BBBA-FFB17AF984D4}" type="slidenum">
              <a:rPr lang="ru-RU" smtClean="0"/>
              <a:pPr/>
              <a:t>‹#›</a:t>
            </a:fld>
            <a:endParaRPr lang="ru-RU" dirty="0"/>
          </a:p>
        </p:txBody>
      </p:sp>
    </p:spTree>
    <p:extLst>
      <p:ext uri="{BB962C8B-B14F-4D97-AF65-F5344CB8AC3E}">
        <p14:creationId xmlns:p14="http://schemas.microsoft.com/office/powerpoint/2010/main" xmlns="" val="2596128552"/>
      </p:ext>
    </p:extLst>
  </p:cSld>
  <p:clrMapOvr>
    <a:masterClrMapping/>
  </p:clrMapOvr>
  <p:transition>
    <p:dissolve/>
  </p:transition>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type="txAndTwoObj">
  <p:cSld name="Заголовок, текст и 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7813"/>
            <a:ext cx="8229600" cy="1139825"/>
          </a:xfrm>
        </p:spPr>
        <p:txBody>
          <a:bodyPr/>
          <a:lstStyle/>
          <a:p>
            <a:r>
              <a:rPr lang="ru-RU" smtClean="0"/>
              <a:t>Образец заголовка</a:t>
            </a:r>
            <a:endParaRPr lang="ru-RU"/>
          </a:p>
        </p:txBody>
      </p:sp>
      <p:sp>
        <p:nvSpPr>
          <p:cNvPr id="3" name="Текст 2"/>
          <p:cNvSpPr>
            <a:spLocks noGrp="1"/>
          </p:cNvSpPr>
          <p:nvPr>
            <p:ph type="body" sz="half" idx="1"/>
          </p:nvPr>
        </p:nvSpPr>
        <p:spPr>
          <a:xfrm>
            <a:off x="457200" y="1600200"/>
            <a:ext cx="4038600" cy="4530725"/>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quarter" idx="2"/>
          </p:nvPr>
        </p:nvSpPr>
        <p:spPr>
          <a:xfrm>
            <a:off x="4648200" y="1600200"/>
            <a:ext cx="4038600" cy="2189163"/>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Содержимое 4"/>
          <p:cNvSpPr>
            <a:spLocks noGrp="1"/>
          </p:cNvSpPr>
          <p:nvPr>
            <p:ph sz="quarter" idx="3"/>
          </p:nvPr>
        </p:nvSpPr>
        <p:spPr>
          <a:xfrm>
            <a:off x="4648200" y="3941763"/>
            <a:ext cx="4038600" cy="2189162"/>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Дата 5"/>
          <p:cNvSpPr>
            <a:spLocks noGrp="1"/>
          </p:cNvSpPr>
          <p:nvPr>
            <p:ph type="dt" sz="half" idx="10"/>
          </p:nvPr>
        </p:nvSpPr>
        <p:spPr>
          <a:xfrm>
            <a:off x="457200" y="6248400"/>
            <a:ext cx="2133600" cy="457200"/>
          </a:xfrm>
        </p:spPr>
        <p:txBody>
          <a:bodyPr/>
          <a:lstStyle>
            <a:lvl1pPr>
              <a:defRPr/>
            </a:lvl1pPr>
          </a:lstStyle>
          <a:p>
            <a:endParaRPr lang="ru-RU"/>
          </a:p>
        </p:txBody>
      </p:sp>
      <p:sp>
        <p:nvSpPr>
          <p:cNvPr id="7" name="Нижний колонтитул 6"/>
          <p:cNvSpPr>
            <a:spLocks noGrp="1"/>
          </p:cNvSpPr>
          <p:nvPr>
            <p:ph type="ftr" sz="quarter" idx="11"/>
          </p:nvPr>
        </p:nvSpPr>
        <p:spPr>
          <a:xfrm>
            <a:off x="3124200" y="6248400"/>
            <a:ext cx="2895600" cy="457200"/>
          </a:xfrm>
        </p:spPr>
        <p:txBody>
          <a:bodyPr/>
          <a:lstStyle>
            <a:lvl1pPr>
              <a:defRPr/>
            </a:lvl1pPr>
          </a:lstStyle>
          <a:p>
            <a:endParaRPr lang="ru-RU"/>
          </a:p>
        </p:txBody>
      </p:sp>
      <p:sp>
        <p:nvSpPr>
          <p:cNvPr id="8" name="Номер слайда 7"/>
          <p:cNvSpPr>
            <a:spLocks noGrp="1"/>
          </p:cNvSpPr>
          <p:nvPr>
            <p:ph type="sldNum" sz="quarter" idx="12"/>
          </p:nvPr>
        </p:nvSpPr>
        <p:spPr>
          <a:xfrm>
            <a:off x="6553200" y="6248400"/>
            <a:ext cx="2133600" cy="457200"/>
          </a:xfrm>
        </p:spPr>
        <p:txBody>
          <a:bodyPr/>
          <a:lstStyle>
            <a:lvl1pPr>
              <a:defRPr/>
            </a:lvl1pPr>
          </a:lstStyle>
          <a:p>
            <a:fld id="{064D71DB-FC9E-4B47-9847-4BF52EADC780}" type="slidenum">
              <a:rPr lang="ru-RU"/>
              <a:pPr/>
              <a:t>‹#›</a:t>
            </a:fld>
            <a:endParaRPr lang="ru-RU"/>
          </a:p>
        </p:txBody>
      </p:sp>
    </p:spTree>
  </p:cSld>
  <p:clrMapOvr>
    <a:masterClrMapping/>
  </p:clrMapOv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txAndObj">
  <p:cSld name="Заголовок, текст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7813"/>
            <a:ext cx="8229600" cy="1139825"/>
          </a:xfrm>
        </p:spPr>
        <p:txBody>
          <a:bodyPr/>
          <a:lstStyle/>
          <a:p>
            <a:r>
              <a:rPr lang="ru-RU" smtClean="0"/>
              <a:t>Образец заголовка</a:t>
            </a:r>
            <a:endParaRPr lang="ru-RU"/>
          </a:p>
        </p:txBody>
      </p:sp>
      <p:sp>
        <p:nvSpPr>
          <p:cNvPr id="3" name="Текст 2"/>
          <p:cNvSpPr>
            <a:spLocks noGrp="1"/>
          </p:cNvSpPr>
          <p:nvPr>
            <p:ph type="body" sz="half" idx="1"/>
          </p:nvPr>
        </p:nvSpPr>
        <p:spPr>
          <a:xfrm>
            <a:off x="457200" y="1600200"/>
            <a:ext cx="4038600" cy="4530725"/>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30725"/>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a:xfrm>
            <a:off x="457200" y="6248400"/>
            <a:ext cx="2133600" cy="457200"/>
          </a:xfrm>
        </p:spPr>
        <p:txBody>
          <a:bodyPr/>
          <a:lstStyle>
            <a:lvl1pPr>
              <a:defRPr/>
            </a:lvl1pPr>
          </a:lstStyle>
          <a:p>
            <a:endParaRPr lang="ru-RU"/>
          </a:p>
        </p:txBody>
      </p:sp>
      <p:sp>
        <p:nvSpPr>
          <p:cNvPr id="6" name="Нижний колонтитул 5"/>
          <p:cNvSpPr>
            <a:spLocks noGrp="1"/>
          </p:cNvSpPr>
          <p:nvPr>
            <p:ph type="ftr" sz="quarter" idx="11"/>
          </p:nvPr>
        </p:nvSpPr>
        <p:spPr>
          <a:xfrm>
            <a:off x="3124200" y="6248400"/>
            <a:ext cx="2895600" cy="457200"/>
          </a:xfrm>
        </p:spPr>
        <p:txBody>
          <a:bodyPr/>
          <a:lstStyle>
            <a:lvl1pPr>
              <a:defRPr/>
            </a:lvl1pPr>
          </a:lstStyle>
          <a:p>
            <a:endParaRPr lang="ru-RU"/>
          </a:p>
        </p:txBody>
      </p:sp>
      <p:sp>
        <p:nvSpPr>
          <p:cNvPr id="7" name="Номер слайда 6"/>
          <p:cNvSpPr>
            <a:spLocks noGrp="1"/>
          </p:cNvSpPr>
          <p:nvPr>
            <p:ph type="sldNum" sz="quarter" idx="12"/>
          </p:nvPr>
        </p:nvSpPr>
        <p:spPr>
          <a:xfrm>
            <a:off x="6553200" y="6248400"/>
            <a:ext cx="2133600" cy="457200"/>
          </a:xfrm>
        </p:spPr>
        <p:txBody>
          <a:bodyPr/>
          <a:lstStyle>
            <a:lvl1pPr>
              <a:defRPr/>
            </a:lvl1pPr>
          </a:lstStyle>
          <a:p>
            <a:fld id="{BB57303A-8257-4C89-A49A-E79A18DD143B}" type="slidenum">
              <a:rPr lang="ru-RU"/>
              <a:pPr/>
              <a:t>‹#›</a:t>
            </a:fld>
            <a:endParaRPr lang="ru-RU"/>
          </a:p>
        </p:txBody>
      </p:sp>
    </p:spTree>
  </p:cSld>
  <p:clrMapOvr>
    <a:masterClrMapping/>
  </p:clrMapOvr>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objAndTwoObj">
  <p:cSld name="Заголовок, 1 большой объект и 2 маленьких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7813"/>
            <a:ext cx="8229600" cy="1139825"/>
          </a:xfrm>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30725"/>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quarter" idx="2"/>
          </p:nvPr>
        </p:nvSpPr>
        <p:spPr>
          <a:xfrm>
            <a:off x="4648200" y="1600200"/>
            <a:ext cx="4038600" cy="2189163"/>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Содержимое 4"/>
          <p:cNvSpPr>
            <a:spLocks noGrp="1"/>
          </p:cNvSpPr>
          <p:nvPr>
            <p:ph sz="quarter" idx="3"/>
          </p:nvPr>
        </p:nvSpPr>
        <p:spPr>
          <a:xfrm>
            <a:off x="4648200" y="3941763"/>
            <a:ext cx="4038600" cy="2189162"/>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Дата 5"/>
          <p:cNvSpPr>
            <a:spLocks noGrp="1"/>
          </p:cNvSpPr>
          <p:nvPr>
            <p:ph type="dt" sz="half" idx="10"/>
          </p:nvPr>
        </p:nvSpPr>
        <p:spPr>
          <a:xfrm>
            <a:off x="457200" y="6248400"/>
            <a:ext cx="2133600" cy="457200"/>
          </a:xfrm>
        </p:spPr>
        <p:txBody>
          <a:bodyPr/>
          <a:lstStyle>
            <a:lvl1pPr>
              <a:defRPr/>
            </a:lvl1pPr>
          </a:lstStyle>
          <a:p>
            <a:endParaRPr lang="ru-RU"/>
          </a:p>
        </p:txBody>
      </p:sp>
      <p:sp>
        <p:nvSpPr>
          <p:cNvPr id="7" name="Нижний колонтитул 6"/>
          <p:cNvSpPr>
            <a:spLocks noGrp="1"/>
          </p:cNvSpPr>
          <p:nvPr>
            <p:ph type="ftr" sz="quarter" idx="11"/>
          </p:nvPr>
        </p:nvSpPr>
        <p:spPr>
          <a:xfrm>
            <a:off x="3124200" y="6248400"/>
            <a:ext cx="2895600" cy="457200"/>
          </a:xfrm>
        </p:spPr>
        <p:txBody>
          <a:bodyPr/>
          <a:lstStyle>
            <a:lvl1pPr>
              <a:defRPr/>
            </a:lvl1pPr>
          </a:lstStyle>
          <a:p>
            <a:endParaRPr lang="ru-RU"/>
          </a:p>
        </p:txBody>
      </p:sp>
      <p:sp>
        <p:nvSpPr>
          <p:cNvPr id="8" name="Номер слайда 7"/>
          <p:cNvSpPr>
            <a:spLocks noGrp="1"/>
          </p:cNvSpPr>
          <p:nvPr>
            <p:ph type="sldNum" sz="quarter" idx="12"/>
          </p:nvPr>
        </p:nvSpPr>
        <p:spPr>
          <a:xfrm>
            <a:off x="6553200" y="6248400"/>
            <a:ext cx="2133600" cy="457200"/>
          </a:xfrm>
        </p:spPr>
        <p:txBody>
          <a:bodyPr/>
          <a:lstStyle>
            <a:lvl1pPr>
              <a:defRPr/>
            </a:lvl1pPr>
          </a:lstStyle>
          <a:p>
            <a:fld id="{4654460D-07E5-464E-B1F0-A555BD4B97BC}" type="slidenum">
              <a:rPr lang="ru-RU"/>
              <a:pPr/>
              <a:t>‹#›</a:t>
            </a:fld>
            <a:endParaRPr lang="ru-RU"/>
          </a:p>
        </p:txBody>
      </p:sp>
    </p:spTree>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3A44424A-F720-43CA-982D-ACBEDAAF20DD}" type="datetimeFigureOut">
              <a:rPr lang="ru-RU" smtClean="0"/>
              <a:pPr/>
              <a:t>27.09.2017</a:t>
            </a:fld>
            <a:endParaRPr lang="ru-RU" dirty="0"/>
          </a:p>
        </p:txBody>
      </p:sp>
      <p:sp>
        <p:nvSpPr>
          <p:cNvPr id="5" name="Нижний колонтитул 4"/>
          <p:cNvSpPr>
            <a:spLocks noGrp="1"/>
          </p:cNvSpPr>
          <p:nvPr>
            <p:ph type="ftr" sz="quarter" idx="11"/>
          </p:nvPr>
        </p:nvSpPr>
        <p:spPr/>
        <p:txBody>
          <a:bodyPr/>
          <a:lstStyle/>
          <a:p>
            <a:endParaRPr lang="ru-RU" dirty="0"/>
          </a:p>
        </p:txBody>
      </p:sp>
      <p:sp>
        <p:nvSpPr>
          <p:cNvPr id="6" name="Номер слайда 5"/>
          <p:cNvSpPr>
            <a:spLocks noGrp="1"/>
          </p:cNvSpPr>
          <p:nvPr>
            <p:ph type="sldNum" sz="quarter" idx="12"/>
          </p:nvPr>
        </p:nvSpPr>
        <p:spPr/>
        <p:txBody>
          <a:bodyPr/>
          <a:lstStyle/>
          <a:p>
            <a:fld id="{41365AAC-0E69-411D-BBBA-FFB17AF984D4}" type="slidenum">
              <a:rPr lang="ru-RU" smtClean="0"/>
              <a:pPr/>
              <a:t>‹#›</a:t>
            </a:fld>
            <a:endParaRPr lang="ru-RU" dirty="0"/>
          </a:p>
        </p:txBody>
      </p:sp>
    </p:spTree>
    <p:extLst>
      <p:ext uri="{BB962C8B-B14F-4D97-AF65-F5344CB8AC3E}">
        <p14:creationId xmlns:p14="http://schemas.microsoft.com/office/powerpoint/2010/main" xmlns="" val="192288899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A009892A-0574-4753-B3B5-882803074C2D}" type="datetimeFigureOut">
              <a:rPr lang="en-US" smtClean="0"/>
              <a:pPr/>
              <a:t>9/27/2017</a:t>
            </a:fld>
            <a:endParaRPr lang="en-US" dirty="0"/>
          </a:p>
        </p:txBody>
      </p:sp>
      <p:sp>
        <p:nvSpPr>
          <p:cNvPr id="5" name="Нижний колонтитул 4"/>
          <p:cNvSpPr>
            <a:spLocks noGrp="1"/>
          </p:cNvSpPr>
          <p:nvPr>
            <p:ph type="ftr" sz="quarter" idx="11"/>
          </p:nvPr>
        </p:nvSpPr>
        <p:spPr/>
        <p:txBody>
          <a:bodyPr/>
          <a:lstStyle/>
          <a:p>
            <a:endParaRPr lang="ru-RU" dirty="0"/>
          </a:p>
        </p:txBody>
      </p:sp>
      <p:sp>
        <p:nvSpPr>
          <p:cNvPr id="6" name="Номер слайда 5"/>
          <p:cNvSpPr>
            <a:spLocks noGrp="1"/>
          </p:cNvSpPr>
          <p:nvPr>
            <p:ph type="sldNum" sz="quarter" idx="12"/>
          </p:nvPr>
        </p:nvSpPr>
        <p:spPr/>
        <p:txBody>
          <a:bodyPr/>
          <a:lstStyle/>
          <a:p>
            <a:fld id="{41365AAC-0E69-411D-BBBA-FFB17AF984D4}" type="slidenum">
              <a:rPr lang="ru-RU" smtClean="0"/>
              <a:pPr/>
              <a:t>‹#›</a:t>
            </a:fld>
            <a:endParaRPr lang="ru-RU" dirty="0"/>
          </a:p>
        </p:txBody>
      </p:sp>
    </p:spTree>
    <p:extLst>
      <p:ext uri="{BB962C8B-B14F-4D97-AF65-F5344CB8AC3E}">
        <p14:creationId xmlns:p14="http://schemas.microsoft.com/office/powerpoint/2010/main" xmlns="" val="389940524"/>
      </p:ext>
    </p:extLst>
  </p:cSld>
  <p:clrMapOvr>
    <a:masterClrMapping/>
  </p:clrMapOvr>
  <p:transition>
    <p:dissolve/>
  </p:transition>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Объект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3A44424A-F720-43CA-982D-ACBEDAAF20DD}" type="datetimeFigureOut">
              <a:rPr lang="ru-RU" smtClean="0"/>
              <a:pPr/>
              <a:t>27.09.2017</a:t>
            </a:fld>
            <a:endParaRPr lang="ru-RU" dirty="0"/>
          </a:p>
        </p:txBody>
      </p:sp>
      <p:sp>
        <p:nvSpPr>
          <p:cNvPr id="6" name="Нижний колонтитул 5"/>
          <p:cNvSpPr>
            <a:spLocks noGrp="1"/>
          </p:cNvSpPr>
          <p:nvPr>
            <p:ph type="ftr" sz="quarter" idx="11"/>
          </p:nvPr>
        </p:nvSpPr>
        <p:spPr/>
        <p:txBody>
          <a:bodyPr/>
          <a:lstStyle/>
          <a:p>
            <a:endParaRPr lang="ru-RU" dirty="0"/>
          </a:p>
        </p:txBody>
      </p:sp>
      <p:sp>
        <p:nvSpPr>
          <p:cNvPr id="7" name="Номер слайда 6"/>
          <p:cNvSpPr>
            <a:spLocks noGrp="1"/>
          </p:cNvSpPr>
          <p:nvPr>
            <p:ph type="sldNum" sz="quarter" idx="12"/>
          </p:nvPr>
        </p:nvSpPr>
        <p:spPr/>
        <p:txBody>
          <a:bodyPr/>
          <a:lstStyle/>
          <a:p>
            <a:fld id="{41365AAC-0E69-411D-BBBA-FFB17AF984D4}" type="slidenum">
              <a:rPr lang="ru-RU" smtClean="0"/>
              <a:pPr/>
              <a:t>‹#›</a:t>
            </a:fld>
            <a:endParaRPr lang="ru-RU" dirty="0"/>
          </a:p>
        </p:txBody>
      </p:sp>
    </p:spTree>
    <p:extLst>
      <p:ext uri="{BB962C8B-B14F-4D97-AF65-F5344CB8AC3E}">
        <p14:creationId xmlns:p14="http://schemas.microsoft.com/office/powerpoint/2010/main" xmlns="" val="784832888"/>
      </p:ext>
    </p:extLst>
  </p:cSld>
  <p:clrMapOvr>
    <a:masterClrMapping/>
  </p:clrMapOvr>
  <p:transition>
    <p:dissolve/>
  </p:transition>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Объект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Объект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3A44424A-F720-43CA-982D-ACBEDAAF20DD}" type="datetimeFigureOut">
              <a:rPr lang="ru-RU" smtClean="0"/>
              <a:pPr/>
              <a:t>27.09.2017</a:t>
            </a:fld>
            <a:endParaRPr lang="ru-RU" dirty="0"/>
          </a:p>
        </p:txBody>
      </p:sp>
      <p:sp>
        <p:nvSpPr>
          <p:cNvPr id="8" name="Нижний колонтитул 7"/>
          <p:cNvSpPr>
            <a:spLocks noGrp="1"/>
          </p:cNvSpPr>
          <p:nvPr>
            <p:ph type="ftr" sz="quarter" idx="11"/>
          </p:nvPr>
        </p:nvSpPr>
        <p:spPr/>
        <p:txBody>
          <a:bodyPr/>
          <a:lstStyle/>
          <a:p>
            <a:endParaRPr lang="ru-RU" dirty="0"/>
          </a:p>
        </p:txBody>
      </p:sp>
      <p:sp>
        <p:nvSpPr>
          <p:cNvPr id="9" name="Номер слайда 8"/>
          <p:cNvSpPr>
            <a:spLocks noGrp="1"/>
          </p:cNvSpPr>
          <p:nvPr>
            <p:ph type="sldNum" sz="quarter" idx="12"/>
          </p:nvPr>
        </p:nvSpPr>
        <p:spPr/>
        <p:txBody>
          <a:bodyPr/>
          <a:lstStyle/>
          <a:p>
            <a:fld id="{41365AAC-0E69-411D-BBBA-FFB17AF984D4}" type="slidenum">
              <a:rPr lang="ru-RU" smtClean="0"/>
              <a:pPr/>
              <a:t>‹#›</a:t>
            </a:fld>
            <a:endParaRPr lang="ru-RU" dirty="0"/>
          </a:p>
        </p:txBody>
      </p:sp>
    </p:spTree>
    <p:extLst>
      <p:ext uri="{BB962C8B-B14F-4D97-AF65-F5344CB8AC3E}">
        <p14:creationId xmlns:p14="http://schemas.microsoft.com/office/powerpoint/2010/main" xmlns="" val="3319497900"/>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3A44424A-F720-43CA-982D-ACBEDAAF20DD}" type="datetimeFigureOut">
              <a:rPr lang="ru-RU" smtClean="0"/>
              <a:pPr/>
              <a:t>27.09.2017</a:t>
            </a:fld>
            <a:endParaRPr lang="ru-RU" dirty="0"/>
          </a:p>
        </p:txBody>
      </p:sp>
      <p:sp>
        <p:nvSpPr>
          <p:cNvPr id="4" name="Нижний колонтитул 3"/>
          <p:cNvSpPr>
            <a:spLocks noGrp="1"/>
          </p:cNvSpPr>
          <p:nvPr>
            <p:ph type="ftr" sz="quarter" idx="11"/>
          </p:nvPr>
        </p:nvSpPr>
        <p:spPr/>
        <p:txBody>
          <a:bodyPr/>
          <a:lstStyle/>
          <a:p>
            <a:endParaRPr lang="ru-RU" dirty="0"/>
          </a:p>
        </p:txBody>
      </p:sp>
      <p:sp>
        <p:nvSpPr>
          <p:cNvPr id="5" name="Номер слайда 4"/>
          <p:cNvSpPr>
            <a:spLocks noGrp="1"/>
          </p:cNvSpPr>
          <p:nvPr>
            <p:ph type="sldNum" sz="quarter" idx="12"/>
          </p:nvPr>
        </p:nvSpPr>
        <p:spPr/>
        <p:txBody>
          <a:bodyPr/>
          <a:lstStyle/>
          <a:p>
            <a:fld id="{41365AAC-0E69-411D-BBBA-FFB17AF984D4}" type="slidenum">
              <a:rPr lang="ru-RU" smtClean="0"/>
              <a:pPr/>
              <a:t>‹#›</a:t>
            </a:fld>
            <a:endParaRPr lang="ru-RU" dirty="0"/>
          </a:p>
        </p:txBody>
      </p:sp>
    </p:spTree>
    <p:extLst>
      <p:ext uri="{BB962C8B-B14F-4D97-AF65-F5344CB8AC3E}">
        <p14:creationId xmlns:p14="http://schemas.microsoft.com/office/powerpoint/2010/main" xmlns="" val="18685571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3A44424A-F720-43CA-982D-ACBEDAAF20DD}" type="datetimeFigureOut">
              <a:rPr lang="ru-RU" smtClean="0"/>
              <a:pPr/>
              <a:t>27.09.2017</a:t>
            </a:fld>
            <a:endParaRPr lang="ru-RU" dirty="0"/>
          </a:p>
        </p:txBody>
      </p:sp>
      <p:sp>
        <p:nvSpPr>
          <p:cNvPr id="3" name="Нижний колонтитул 2"/>
          <p:cNvSpPr>
            <a:spLocks noGrp="1"/>
          </p:cNvSpPr>
          <p:nvPr>
            <p:ph type="ftr" sz="quarter" idx="11"/>
          </p:nvPr>
        </p:nvSpPr>
        <p:spPr/>
        <p:txBody>
          <a:bodyPr/>
          <a:lstStyle/>
          <a:p>
            <a:endParaRPr lang="ru-RU" dirty="0"/>
          </a:p>
        </p:txBody>
      </p:sp>
      <p:sp>
        <p:nvSpPr>
          <p:cNvPr id="4" name="Номер слайда 3"/>
          <p:cNvSpPr>
            <a:spLocks noGrp="1"/>
          </p:cNvSpPr>
          <p:nvPr>
            <p:ph type="sldNum" sz="quarter" idx="12"/>
          </p:nvPr>
        </p:nvSpPr>
        <p:spPr/>
        <p:txBody>
          <a:bodyPr/>
          <a:lstStyle/>
          <a:p>
            <a:fld id="{41365AAC-0E69-411D-BBBA-FFB17AF984D4}" type="slidenum">
              <a:rPr lang="ru-RU" smtClean="0"/>
              <a:pPr/>
              <a:t>‹#›</a:t>
            </a:fld>
            <a:endParaRPr lang="ru-RU" dirty="0"/>
          </a:p>
        </p:txBody>
      </p:sp>
    </p:spTree>
    <p:extLst>
      <p:ext uri="{BB962C8B-B14F-4D97-AF65-F5344CB8AC3E}">
        <p14:creationId xmlns:p14="http://schemas.microsoft.com/office/powerpoint/2010/main" xmlns="" val="1354218183"/>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Объект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3A44424A-F720-43CA-982D-ACBEDAAF20DD}" type="datetimeFigureOut">
              <a:rPr lang="ru-RU" smtClean="0"/>
              <a:pPr/>
              <a:t>27.09.2017</a:t>
            </a:fld>
            <a:endParaRPr lang="ru-RU" dirty="0"/>
          </a:p>
        </p:txBody>
      </p:sp>
      <p:sp>
        <p:nvSpPr>
          <p:cNvPr id="6" name="Нижний колонтитул 5"/>
          <p:cNvSpPr>
            <a:spLocks noGrp="1"/>
          </p:cNvSpPr>
          <p:nvPr>
            <p:ph type="ftr" sz="quarter" idx="11"/>
          </p:nvPr>
        </p:nvSpPr>
        <p:spPr/>
        <p:txBody>
          <a:bodyPr/>
          <a:lstStyle/>
          <a:p>
            <a:endParaRPr lang="ru-RU" dirty="0"/>
          </a:p>
        </p:txBody>
      </p:sp>
      <p:sp>
        <p:nvSpPr>
          <p:cNvPr id="7" name="Номер слайда 6"/>
          <p:cNvSpPr>
            <a:spLocks noGrp="1"/>
          </p:cNvSpPr>
          <p:nvPr>
            <p:ph type="sldNum" sz="quarter" idx="12"/>
          </p:nvPr>
        </p:nvSpPr>
        <p:spPr/>
        <p:txBody>
          <a:bodyPr/>
          <a:lstStyle/>
          <a:p>
            <a:fld id="{41365AAC-0E69-411D-BBBA-FFB17AF984D4}" type="slidenum">
              <a:rPr lang="ru-RU" smtClean="0"/>
              <a:pPr/>
              <a:t>‹#›</a:t>
            </a:fld>
            <a:endParaRPr lang="ru-RU" dirty="0"/>
          </a:p>
        </p:txBody>
      </p:sp>
    </p:spTree>
    <p:extLst>
      <p:ext uri="{BB962C8B-B14F-4D97-AF65-F5344CB8AC3E}">
        <p14:creationId xmlns:p14="http://schemas.microsoft.com/office/powerpoint/2010/main" xmlns="" val="3893773590"/>
      </p:ext>
    </p:extLst>
  </p:cSld>
  <p:clrMapOvr>
    <a:masterClrMapping/>
  </p:clrMapOvr>
  <p:transition>
    <p:dissolve/>
  </p:transition>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dirty="0" smtClean="0"/>
              <a:t>Вставка рисунка</a:t>
            </a:r>
            <a:endParaRPr lang="ru-RU" dirty="0"/>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3A44424A-F720-43CA-982D-ACBEDAAF20DD}" type="datetimeFigureOut">
              <a:rPr lang="ru-RU" smtClean="0"/>
              <a:pPr/>
              <a:t>27.09.2017</a:t>
            </a:fld>
            <a:endParaRPr lang="ru-RU" dirty="0"/>
          </a:p>
        </p:txBody>
      </p:sp>
      <p:sp>
        <p:nvSpPr>
          <p:cNvPr id="6" name="Нижний колонтитул 5"/>
          <p:cNvSpPr>
            <a:spLocks noGrp="1"/>
          </p:cNvSpPr>
          <p:nvPr>
            <p:ph type="ftr" sz="quarter" idx="11"/>
          </p:nvPr>
        </p:nvSpPr>
        <p:spPr/>
        <p:txBody>
          <a:bodyPr/>
          <a:lstStyle/>
          <a:p>
            <a:endParaRPr lang="ru-RU" dirty="0"/>
          </a:p>
        </p:txBody>
      </p:sp>
      <p:sp>
        <p:nvSpPr>
          <p:cNvPr id="7" name="Номер слайда 6"/>
          <p:cNvSpPr>
            <a:spLocks noGrp="1"/>
          </p:cNvSpPr>
          <p:nvPr>
            <p:ph type="sldNum" sz="quarter" idx="12"/>
          </p:nvPr>
        </p:nvSpPr>
        <p:spPr/>
        <p:txBody>
          <a:bodyPr/>
          <a:lstStyle/>
          <a:p>
            <a:fld id="{41365AAC-0E69-411D-BBBA-FFB17AF984D4}" type="slidenum">
              <a:rPr lang="ru-RU" smtClean="0"/>
              <a:pPr/>
              <a:t>‹#›</a:t>
            </a:fld>
            <a:endParaRPr lang="ru-RU" dirty="0"/>
          </a:p>
        </p:txBody>
      </p:sp>
    </p:spTree>
    <p:extLst>
      <p:ext uri="{BB962C8B-B14F-4D97-AF65-F5344CB8AC3E}">
        <p14:creationId xmlns:p14="http://schemas.microsoft.com/office/powerpoint/2010/main" xmlns="" val="2968888949"/>
      </p:ext>
    </p:extLst>
  </p:cSld>
  <p:clrMapOvr>
    <a:masterClrMapping/>
  </p:clrMapOvr>
  <p:transition>
    <p:dissolve/>
  </p:transition>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6" cstate="print">
            <a:lum/>
          </a:blip>
          <a:srcRect/>
          <a:stretch>
            <a:fillRect/>
          </a:stretch>
        </a:blip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A44424A-F720-43CA-982D-ACBEDAAF20DD}" type="datetimeFigureOut">
              <a:rPr lang="ru-RU" smtClean="0"/>
              <a:pPr/>
              <a:t>27.09.2017</a:t>
            </a:fld>
            <a:endParaRPr lang="ru-RU" dirty="0"/>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dirty="0"/>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1365AAC-0E69-411D-BBBA-FFB17AF984D4}" type="slidenum">
              <a:rPr lang="ru-RU" smtClean="0"/>
              <a:pPr/>
              <a:t>‹#›</a:t>
            </a:fld>
            <a:endParaRPr lang="ru-RU" dirty="0"/>
          </a:p>
        </p:txBody>
      </p:sp>
    </p:spTree>
    <p:extLst>
      <p:ext uri="{BB962C8B-B14F-4D97-AF65-F5344CB8AC3E}">
        <p14:creationId xmlns:p14="http://schemas.microsoft.com/office/powerpoint/2010/main" xmlns="" val="228117851"/>
      </p:ext>
    </p:extLst>
  </p:cSld>
  <p:clrMap bg1="lt1" tx1="dk1" bg2="lt2" tx2="dk2" accent1="accent1" accent2="accent2" accent3="accent3" accent4="accent4" accent5="accent5" accent6="accent6" hlink="hlink" folHlink="folHlink"/>
  <p:sldLayoutIdLst>
    <p:sldLayoutId id="2147483752" r:id="rId1"/>
    <p:sldLayoutId id="2147483753" r:id="rId2"/>
    <p:sldLayoutId id="2147483754" r:id="rId3"/>
    <p:sldLayoutId id="2147483755" r:id="rId4"/>
    <p:sldLayoutId id="2147483756" r:id="rId5"/>
    <p:sldLayoutId id="2147483757" r:id="rId6"/>
    <p:sldLayoutId id="2147483758" r:id="rId7"/>
    <p:sldLayoutId id="2147483759" r:id="rId8"/>
    <p:sldLayoutId id="2147483760" r:id="rId9"/>
    <p:sldLayoutId id="2147483761" r:id="rId10"/>
    <p:sldLayoutId id="2147483762" r:id="rId11"/>
    <p:sldLayoutId id="2147483763" r:id="rId12"/>
    <p:sldLayoutId id="2147483764" r:id="rId13"/>
    <p:sldLayoutId id="2147483765" r:id="rId14"/>
  </p:sldLayoutIdLst>
  <p:transition>
    <p:dissolve/>
  </p:transition>
  <p:timing>
    <p:tnLst>
      <p:par>
        <p:cTn id="1" dur="indefinite" restart="never" nodeType="tmRoot"/>
      </p:par>
    </p:tnLst>
  </p:timing>
  <p:txStyles>
    <p:titleStyle>
      <a:lvl1pPr algn="ctr" defTabSz="914400" rtl="0" eaLnBrk="1" latinLnBrk="0" hangingPunct="1">
        <a:spcBef>
          <a:spcPct val="0"/>
        </a:spcBef>
        <a:buNone/>
        <a:defRPr sz="4400" kern="1200">
          <a:solidFill>
            <a:schemeClr val="bg1">
              <a:lumMod val="95000"/>
            </a:schemeClr>
          </a:solidFill>
          <a:latin typeface="Century Gothic" pitchFamily="34" charset="0"/>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bg1">
              <a:lumMod val="95000"/>
            </a:schemeClr>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bg1">
              <a:lumMod val="95000"/>
            </a:schemeClr>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bg1">
              <a:lumMod val="85000"/>
            </a:schemeClr>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bg1">
              <a:lumMod val="85000"/>
            </a:schemeClr>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bg1">
              <a:lumMod val="8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3.gif"/><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8.gif"/><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9.xml"/></Relationships>
</file>

<file path=ppt/slides/_rels/slide1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png"/><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xml"/><Relationship Id="rId1" Type="http://schemas.openxmlformats.org/officeDocument/2006/relationships/slideLayout" Target="../slideLayouts/slideLayout4.xml"/><Relationship Id="rId4" Type="http://schemas.openxmlformats.org/officeDocument/2006/relationships/image" Target="../media/image29.jpeg"/></Relationships>
</file>

<file path=ppt/slides/_rels/slide26.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32.png"/><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image" Target="../media/image34.png"/><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8.gi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descr="Photoshop_Starry_Sky_016973_.jpg"/>
          <p:cNvPicPr>
            <a:picLocks noChangeAspect="1"/>
          </p:cNvPicPr>
          <p:nvPr/>
        </p:nvPicPr>
        <p:blipFill>
          <a:blip r:embed="rId2" cstate="print"/>
          <a:stretch>
            <a:fillRect/>
          </a:stretch>
        </p:blipFill>
        <p:spPr>
          <a:xfrm>
            <a:off x="0" y="0"/>
            <a:ext cx="9144000" cy="6858000"/>
          </a:xfrm>
          <a:prstGeom prst="rect">
            <a:avLst/>
          </a:prstGeom>
        </p:spPr>
      </p:pic>
      <p:sp>
        <p:nvSpPr>
          <p:cNvPr id="2" name="Заголовок 1"/>
          <p:cNvSpPr>
            <a:spLocks noGrp="1"/>
          </p:cNvSpPr>
          <p:nvPr>
            <p:ph type="ctrTitle"/>
          </p:nvPr>
        </p:nvSpPr>
        <p:spPr>
          <a:xfrm>
            <a:off x="4932040" y="1393321"/>
            <a:ext cx="3811960" cy="830997"/>
          </a:xfrm>
        </p:spPr>
        <p:txBody>
          <a:bodyPr>
            <a:spAutoFit/>
            <a:scene3d>
              <a:camera prst="orthographicFront"/>
              <a:lightRig rig="flood" dir="t">
                <a:rot lat="0" lon="0" rev="1200000"/>
              </a:lightRig>
            </a:scene3d>
            <a:sp3d extrusionH="57150" contourW="31750" prstMaterial="plastic">
              <a:bevelT w="57150" h="38100" prst="artDeco"/>
              <a:bevelB w="82550" h="38100" prst="coolSlant"/>
              <a:extrusionClr>
                <a:schemeClr val="tx1"/>
              </a:extrusionClr>
              <a:contourClr>
                <a:schemeClr val="bg2">
                  <a:lumMod val="25000"/>
                </a:schemeClr>
              </a:contourClr>
            </a:sp3d>
          </a:bodyPr>
          <a:lstStyle/>
          <a:p>
            <a:r>
              <a:rPr lang="ru-RU" sz="4800" dirty="0" smtClean="0">
                <a:effectLst>
                  <a:outerShdw blurRad="127000" dist="88900" dir="2400000" sx="101000" sy="101000" algn="ctr" rotWithShape="0">
                    <a:srgbClr val="000000"/>
                  </a:outerShdw>
                </a:effectLst>
              </a:rPr>
              <a:t>Созвездия.</a:t>
            </a:r>
            <a:endParaRPr lang="ru-RU" sz="4800" dirty="0">
              <a:effectLst>
                <a:outerShdw blurRad="127000" dist="88900" dir="2400000" sx="101000" sy="101000" algn="ctr" rotWithShape="0">
                  <a:srgbClr val="000000"/>
                </a:outerShdw>
              </a:effectLst>
            </a:endParaRPr>
          </a:p>
        </p:txBody>
      </p:sp>
      <p:sp>
        <p:nvSpPr>
          <p:cNvPr id="3" name="Подзаголовок 2"/>
          <p:cNvSpPr>
            <a:spLocks noGrp="1"/>
          </p:cNvSpPr>
          <p:nvPr>
            <p:ph type="subTitle" idx="1"/>
          </p:nvPr>
        </p:nvSpPr>
        <p:spPr>
          <a:xfrm>
            <a:off x="5508104" y="4941168"/>
            <a:ext cx="3635896" cy="584775"/>
          </a:xfrm>
        </p:spPr>
        <p:txBody>
          <a:bodyPr>
            <a:spAutoFit/>
            <a:scene3d>
              <a:camera prst="orthographicFront"/>
              <a:lightRig rig="sunset" dir="t">
                <a:rot lat="0" lon="0" rev="1200000"/>
              </a:lightRig>
            </a:scene3d>
            <a:sp3d extrusionH="57150" contourW="12700" prstMaterial="plastic">
              <a:bevelT w="38100" h="38100"/>
              <a:bevelB w="38100" h="38100" prst="convex"/>
              <a:extrusionClr>
                <a:schemeClr val="accent4">
                  <a:lumMod val="60000"/>
                  <a:lumOff val="40000"/>
                </a:schemeClr>
              </a:extrusionClr>
            </a:sp3d>
          </a:bodyPr>
          <a:lstStyle/>
          <a:p>
            <a:endParaRPr lang="ru-RU" dirty="0">
              <a:effectLst>
                <a:outerShdw blurRad="368300" dist="50800" dir="5400000" algn="ctr" rotWithShape="0">
                  <a:srgbClr val="000000">
                    <a:alpha val="70000"/>
                  </a:srgbClr>
                </a:outerShdw>
              </a:effectLst>
            </a:endParaRPr>
          </a:p>
        </p:txBody>
      </p:sp>
    </p:spTree>
  </p:cSld>
  <p:clrMapOvr>
    <a:masterClrMapping/>
  </p:clrMapOvr>
  <p:transition spd="slow">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2000" fill="hold"/>
                                        <p:tgtEl>
                                          <p:spTgt spid="2"/>
                                        </p:tgtEl>
                                        <p:attrNameLst>
                                          <p:attrName>ppt_w</p:attrName>
                                        </p:attrNameLst>
                                      </p:cBhvr>
                                      <p:tavLst>
                                        <p:tav tm="0">
                                          <p:val>
                                            <p:fltVal val="0"/>
                                          </p:val>
                                        </p:tav>
                                        <p:tav tm="100000">
                                          <p:val>
                                            <p:strVal val="#ppt_w"/>
                                          </p:val>
                                        </p:tav>
                                      </p:tavLst>
                                    </p:anim>
                                    <p:anim calcmode="lin" valueType="num">
                                      <p:cBhvr>
                                        <p:cTn id="8" dur="2000" fill="hold"/>
                                        <p:tgtEl>
                                          <p:spTgt spid="2"/>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grpId="0" nodeType="clickEffect" nodePh="1">
                                  <p:stCondLst>
                                    <p:cond delay="0"/>
                                  </p:stCondLst>
                                  <p:endCondLst>
                                    <p:cond evt="begin" delay="0">
                                      <p:tn val="11"/>
                                    </p:cond>
                                  </p:endCondLst>
                                  <p:childTnLst>
                                    <p:set>
                                      <p:cBhvr>
                                        <p:cTn id="12" dur="1" fill="hold">
                                          <p:stCondLst>
                                            <p:cond delay="0"/>
                                          </p:stCondLst>
                                        </p:cTn>
                                        <p:tgtEl>
                                          <p:spTgt spid="3">
                                            <p:txEl>
                                              <p:pRg st="0" end="0"/>
                                            </p:txEl>
                                          </p:spTgt>
                                        </p:tgtEl>
                                        <p:attrNameLst>
                                          <p:attrName>style.visibility</p:attrName>
                                        </p:attrNameLst>
                                      </p:cBhvr>
                                      <p:to>
                                        <p:strVal val="visible"/>
                                      </p:to>
                                    </p:set>
                                    <p:animEffect transition="in" filter="fade">
                                      <p:cBhvr>
                                        <p:cTn id="13" dur="20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ru-RU" sz="3200" dirty="0" smtClean="0">
                <a:solidFill>
                  <a:schemeClr val="accent3">
                    <a:lumMod val="20000"/>
                    <a:lumOff val="80000"/>
                  </a:schemeClr>
                </a:solidFill>
              </a:rPr>
              <a:t>Яркие звезды Вега, Денеб и Альтаир образуют Летний треугольник</a:t>
            </a:r>
            <a:endParaRPr lang="ru-RU" sz="3200" dirty="0">
              <a:solidFill>
                <a:schemeClr val="accent3">
                  <a:lumMod val="20000"/>
                  <a:lumOff val="80000"/>
                </a:schemeClr>
              </a:solidFill>
            </a:endParaRPr>
          </a:p>
        </p:txBody>
      </p:sp>
      <p:pic>
        <p:nvPicPr>
          <p:cNvPr id="4" name="Picture 5" descr="533_0"/>
          <p:cNvPicPr>
            <a:picLocks noGrp="1" noChangeAspect="1" noChangeArrowheads="1"/>
          </p:cNvPicPr>
          <p:nvPr>
            <p:ph idx="1"/>
          </p:nvPr>
        </p:nvPicPr>
        <p:blipFill>
          <a:blip r:embed="rId2" cstate="print"/>
          <a:srcRect/>
          <a:stretch>
            <a:fillRect/>
          </a:stretch>
        </p:blipFill>
        <p:spPr bwMode="auto">
          <a:xfrm>
            <a:off x="1259632" y="1628800"/>
            <a:ext cx="6552728" cy="4941168"/>
          </a:xfrm>
          <a:prstGeom prst="rect">
            <a:avLst/>
          </a:prstGeom>
          <a:noFill/>
          <a:ln w="9525">
            <a:noFill/>
            <a:miter lim="800000"/>
            <a:headEnd/>
            <a:tailEnd/>
          </a:ln>
        </p:spPr>
      </p:pic>
    </p:spTree>
  </p:cSld>
  <p:clrMapOvr>
    <a:masterClrMapping/>
  </p:clrMapOvr>
  <p:transition spd="slow">
    <p:wheel spokes="3"/>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5"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fltVal val="0"/>
                                          </p:val>
                                        </p:tav>
                                        <p:tav tm="100000">
                                          <p:val>
                                            <p:strVal val="#ppt_w"/>
                                          </p:val>
                                        </p:tav>
                                      </p:tavLst>
                                    </p:anim>
                                    <p:anim calcmode="lin" valueType="num">
                                      <p:cBhvr>
                                        <p:cTn id="8" dur="1000" fill="hold"/>
                                        <p:tgtEl>
                                          <p:spTgt spid="4"/>
                                        </p:tgtEl>
                                        <p:attrNameLst>
                                          <p:attrName>ppt_h</p:attrName>
                                        </p:attrNameLst>
                                      </p:cBhvr>
                                      <p:tavLst>
                                        <p:tav tm="0">
                                          <p:val>
                                            <p:fltVal val="0"/>
                                          </p:val>
                                        </p:tav>
                                        <p:tav tm="100000">
                                          <p:val>
                                            <p:strVal val="#ppt_h"/>
                                          </p:val>
                                        </p:tav>
                                      </p:tavLst>
                                    </p:anim>
                                    <p:anim calcmode="lin" valueType="num">
                                      <p:cBhvr>
                                        <p:cTn id="9" dur="1000" fill="hold"/>
                                        <p:tgtEl>
                                          <p:spTgt spid="4"/>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4"/>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1" fill="hold">
                      <p:stCondLst>
                        <p:cond delay="indefinite"/>
                      </p:stCondLst>
                      <p:childTnLst>
                        <p:par>
                          <p:cTn id="12" fill="hold">
                            <p:stCondLst>
                              <p:cond delay="0"/>
                            </p:stCondLst>
                            <p:childTnLst>
                              <p:par>
                                <p:cTn id="13" presetID="23" presetClass="entr" presetSubtype="16" fill="hold" grpId="0" nodeType="click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p:cTn id="15" dur="500" fill="hold"/>
                                        <p:tgtEl>
                                          <p:spTgt spid="2"/>
                                        </p:tgtEl>
                                        <p:attrNameLst>
                                          <p:attrName>ppt_w</p:attrName>
                                        </p:attrNameLst>
                                      </p:cBhvr>
                                      <p:tavLst>
                                        <p:tav tm="0">
                                          <p:val>
                                            <p:fltVal val="0"/>
                                          </p:val>
                                        </p:tav>
                                        <p:tav tm="100000">
                                          <p:val>
                                            <p:strVal val="#ppt_w"/>
                                          </p:val>
                                        </p:tav>
                                      </p:tavLst>
                                    </p:anim>
                                    <p:anim calcmode="lin" valueType="num">
                                      <p:cBhvr>
                                        <p:cTn id="16" dur="500" fill="hold"/>
                                        <p:tgtEl>
                                          <p:spTgt spid="2"/>
                                        </p:tgtEl>
                                        <p:attrNameLst>
                                          <p:attrName>ppt_h</p:attrName>
                                        </p:attrNameLst>
                                      </p:cBhvr>
                                      <p:tavLst>
                                        <p:tav tm="0">
                                          <p:val>
                                            <p:fltVal val="0"/>
                                          </p:val>
                                        </p:tav>
                                        <p:tav tm="100000">
                                          <p:val>
                                            <p:strVal val="#ppt_h"/>
                                          </p:val>
                                        </p:tav>
                                      </p:tavLst>
                                    </p:anim>
                                  </p:childTnLst>
                                </p:cTn>
                              </p:par>
                            </p:childTnLst>
                          </p:cTn>
                        </p:par>
                      </p:childTnLst>
                    </p:cTn>
                  </p:par>
                  <p:par>
                    <p:cTn id="17" fill="hold">
                      <p:stCondLst>
                        <p:cond delay="indefinite"/>
                      </p:stCondLst>
                      <p:childTnLst>
                        <p:par>
                          <p:cTn id="18" fill="hold">
                            <p:stCondLst>
                              <p:cond delay="0"/>
                            </p:stCondLst>
                            <p:childTnLst>
                              <p:par>
                                <p:cTn id="19" presetID="49" presetClass="entr" presetSubtype="0" decel="100000" fill="hold" nodeType="clickEffect">
                                  <p:stCondLst>
                                    <p:cond delay="0"/>
                                  </p:stCondLst>
                                  <p:childTnLst>
                                    <p:set>
                                      <p:cBhvr>
                                        <p:cTn id="20" dur="1" fill="hold">
                                          <p:stCondLst>
                                            <p:cond delay="0"/>
                                          </p:stCondLst>
                                        </p:cTn>
                                        <p:tgtEl>
                                          <p:spTgt spid="4"/>
                                        </p:tgtEl>
                                        <p:attrNameLst>
                                          <p:attrName>style.visibility</p:attrName>
                                        </p:attrNameLst>
                                      </p:cBhvr>
                                      <p:to>
                                        <p:strVal val="visible"/>
                                      </p:to>
                                    </p:set>
                                    <p:anim calcmode="lin" valueType="num">
                                      <p:cBhvr>
                                        <p:cTn id="21" dur="2000" fill="hold"/>
                                        <p:tgtEl>
                                          <p:spTgt spid="4"/>
                                        </p:tgtEl>
                                        <p:attrNameLst>
                                          <p:attrName>ppt_w</p:attrName>
                                        </p:attrNameLst>
                                      </p:cBhvr>
                                      <p:tavLst>
                                        <p:tav tm="0">
                                          <p:val>
                                            <p:fltVal val="0"/>
                                          </p:val>
                                        </p:tav>
                                        <p:tav tm="100000">
                                          <p:val>
                                            <p:strVal val="#ppt_w"/>
                                          </p:val>
                                        </p:tav>
                                      </p:tavLst>
                                    </p:anim>
                                    <p:anim calcmode="lin" valueType="num">
                                      <p:cBhvr>
                                        <p:cTn id="22" dur="2000" fill="hold"/>
                                        <p:tgtEl>
                                          <p:spTgt spid="4"/>
                                        </p:tgtEl>
                                        <p:attrNameLst>
                                          <p:attrName>ppt_h</p:attrName>
                                        </p:attrNameLst>
                                      </p:cBhvr>
                                      <p:tavLst>
                                        <p:tav tm="0">
                                          <p:val>
                                            <p:fltVal val="0"/>
                                          </p:val>
                                        </p:tav>
                                        <p:tav tm="100000">
                                          <p:val>
                                            <p:strVal val="#ppt_h"/>
                                          </p:val>
                                        </p:tav>
                                      </p:tavLst>
                                    </p:anim>
                                    <p:anim calcmode="lin" valueType="num">
                                      <p:cBhvr>
                                        <p:cTn id="23" dur="2000" fill="hold"/>
                                        <p:tgtEl>
                                          <p:spTgt spid="4"/>
                                        </p:tgtEl>
                                        <p:attrNameLst>
                                          <p:attrName>style.rotation</p:attrName>
                                        </p:attrNameLst>
                                      </p:cBhvr>
                                      <p:tavLst>
                                        <p:tav tm="0">
                                          <p:val>
                                            <p:fltVal val="360"/>
                                          </p:val>
                                        </p:tav>
                                        <p:tav tm="100000">
                                          <p:val>
                                            <p:fltVal val="0"/>
                                          </p:val>
                                        </p:tav>
                                      </p:tavLst>
                                    </p:anim>
                                    <p:animEffect transition="in" filter="fade">
                                      <p:cBhvr>
                                        <p:cTn id="24"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Большая медведица</a:t>
            </a:r>
            <a:endParaRPr lang="ru-RU" dirty="0"/>
          </a:p>
        </p:txBody>
      </p:sp>
      <p:sp>
        <p:nvSpPr>
          <p:cNvPr id="3" name="Содержимое 2"/>
          <p:cNvSpPr>
            <a:spLocks noGrp="1"/>
          </p:cNvSpPr>
          <p:nvPr>
            <p:ph idx="1"/>
          </p:nvPr>
        </p:nvSpPr>
        <p:spPr/>
        <p:txBody>
          <a:bodyPr/>
          <a:lstStyle/>
          <a:p>
            <a:r>
              <a:rPr lang="ru-RU" dirty="0" smtClean="0"/>
              <a:t>Такой изображали Большую Медведицу в старинном звездном атласе.</a:t>
            </a:r>
            <a:endParaRPr lang="ru-RU" dirty="0"/>
          </a:p>
        </p:txBody>
      </p:sp>
      <p:pic>
        <p:nvPicPr>
          <p:cNvPr id="2051" name="Picture 3" descr="C:\Users\компас\Desktop\0063-063-Sozvezdie-bolshaja-medveditsa.jpg"/>
          <p:cNvPicPr>
            <a:picLocks noChangeAspect="1" noChangeArrowheads="1"/>
          </p:cNvPicPr>
          <p:nvPr/>
        </p:nvPicPr>
        <p:blipFill>
          <a:blip r:embed="rId2" cstate="print"/>
          <a:srcRect/>
          <a:stretch>
            <a:fillRect/>
          </a:stretch>
        </p:blipFill>
        <p:spPr bwMode="auto">
          <a:xfrm>
            <a:off x="4788024" y="2996952"/>
            <a:ext cx="3365500" cy="2832100"/>
          </a:xfrm>
          <a:prstGeom prst="rect">
            <a:avLst/>
          </a:prstGeom>
          <a:noFill/>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Легенда </a:t>
            </a:r>
            <a:endParaRPr lang="ru-RU" dirty="0"/>
          </a:p>
        </p:txBody>
      </p:sp>
      <p:sp>
        <p:nvSpPr>
          <p:cNvPr id="3" name="Содержимое 2"/>
          <p:cNvSpPr>
            <a:spLocks noGrp="1"/>
          </p:cNvSpPr>
          <p:nvPr>
            <p:ph idx="1"/>
          </p:nvPr>
        </p:nvSpPr>
        <p:spPr/>
        <p:txBody>
          <a:bodyPr/>
          <a:lstStyle/>
          <a:p>
            <a:r>
              <a:rPr lang="ru-RU" dirty="0" smtClean="0"/>
              <a:t>У Большой Медведицы длинный хвост. У медведей таких не бывает. Греки рассказывали, что когда –то Зевс полюбил прекрасную девушку </a:t>
            </a:r>
            <a:r>
              <a:rPr lang="ru-RU" dirty="0" err="1"/>
              <a:t>К</a:t>
            </a:r>
            <a:r>
              <a:rPr lang="ru-RU" dirty="0" err="1" smtClean="0"/>
              <a:t>аллисто</a:t>
            </a:r>
            <a:r>
              <a:rPr lang="ru-RU" dirty="0" smtClean="0"/>
              <a:t>. Но ревнивая жена Зевса Гера превратила ее в безобразную медведицу. Тогда Зевс втащил зверя на </a:t>
            </a:r>
            <a:r>
              <a:rPr lang="ru-RU" dirty="0"/>
              <a:t>н</a:t>
            </a:r>
            <a:r>
              <a:rPr lang="ru-RU" dirty="0" smtClean="0"/>
              <a:t>ебо и сделал прекрасным созвездием. Тащил за хвост – вот он и вытянулся.</a:t>
            </a:r>
            <a:endParaRPr lang="ru-RU"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23528" y="0"/>
            <a:ext cx="6408712" cy="1143000"/>
          </a:xfrm>
        </p:spPr>
        <p:txBody>
          <a:bodyPr/>
          <a:lstStyle/>
          <a:p>
            <a:r>
              <a:rPr lang="ru-RU" dirty="0" smtClean="0"/>
              <a:t>Малая медведица</a:t>
            </a:r>
            <a:endParaRPr lang="ru-RU" dirty="0"/>
          </a:p>
        </p:txBody>
      </p:sp>
      <p:sp>
        <p:nvSpPr>
          <p:cNvPr id="3" name="Прямоугольник 2"/>
          <p:cNvSpPr/>
          <p:nvPr/>
        </p:nvSpPr>
        <p:spPr>
          <a:xfrm>
            <a:off x="323528" y="1124744"/>
            <a:ext cx="6696744" cy="2554545"/>
          </a:xfrm>
          <a:prstGeom prst="rect">
            <a:avLst/>
          </a:prstGeom>
        </p:spPr>
        <p:txBody>
          <a:bodyPr wrap="square">
            <a:spAutoFit/>
          </a:bodyPr>
          <a:lstStyle/>
          <a:p>
            <a:r>
              <a:rPr lang="ru-RU" sz="3200" dirty="0" smtClean="0">
                <a:solidFill>
                  <a:schemeClr val="bg1"/>
                </a:solidFill>
              </a:rPr>
              <a:t>Рядом с Большой Медведицей сияет </a:t>
            </a:r>
            <a:r>
              <a:rPr lang="ru-RU" sz="3200" dirty="0" err="1" smtClean="0">
                <a:solidFill>
                  <a:schemeClr val="bg1"/>
                </a:solidFill>
              </a:rPr>
              <a:t>семизвездный</a:t>
            </a:r>
            <a:r>
              <a:rPr lang="ru-RU" sz="3200" dirty="0" smtClean="0">
                <a:solidFill>
                  <a:schemeClr val="bg1"/>
                </a:solidFill>
              </a:rPr>
              <a:t> ковш поменьше – это созвездие Малая Медведица. По легенде в Малую Медведицу Зевс превратил Аркада – сына </a:t>
            </a:r>
            <a:r>
              <a:rPr lang="ru-RU" sz="3200" dirty="0" err="1" smtClean="0">
                <a:solidFill>
                  <a:schemeClr val="bg1"/>
                </a:solidFill>
              </a:rPr>
              <a:t>Каллисто</a:t>
            </a:r>
            <a:r>
              <a:rPr lang="ru-RU" sz="3200" dirty="0" smtClean="0"/>
              <a:t>. </a:t>
            </a:r>
            <a:endParaRPr lang="ru-RU" sz="3200" dirty="0"/>
          </a:p>
        </p:txBody>
      </p:sp>
      <p:pic>
        <p:nvPicPr>
          <p:cNvPr id="4099" name="Picture 3" descr="C:\Users\компас\Desktop\medw.gif"/>
          <p:cNvPicPr>
            <a:picLocks noChangeAspect="1" noChangeArrowheads="1"/>
          </p:cNvPicPr>
          <p:nvPr/>
        </p:nvPicPr>
        <p:blipFill>
          <a:blip r:embed="rId2" cstate="print"/>
          <a:srcRect/>
          <a:stretch>
            <a:fillRect/>
          </a:stretch>
        </p:blipFill>
        <p:spPr bwMode="auto">
          <a:xfrm>
            <a:off x="4860033" y="3571741"/>
            <a:ext cx="4283968" cy="3286259"/>
          </a:xfrm>
          <a:prstGeom prst="rect">
            <a:avLst/>
          </a:prstGeom>
          <a:noFill/>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2"/>
          <p:cNvSpPr>
            <a:spLocks noGrp="1"/>
          </p:cNvSpPr>
          <p:nvPr>
            <p:ph type="title"/>
          </p:nvPr>
        </p:nvSpPr>
        <p:spPr/>
        <p:txBody>
          <a:bodyPr>
            <a:noAutofit/>
          </a:bodyPr>
          <a:lstStyle/>
          <a:p>
            <a:r>
              <a:rPr lang="ru-RU" sz="4000" dirty="0" smtClean="0"/>
              <a:t>Созвездие дракона</a:t>
            </a:r>
            <a:endParaRPr lang="ru-RU" sz="4000" dirty="0"/>
          </a:p>
        </p:txBody>
      </p:sp>
      <p:sp>
        <p:nvSpPr>
          <p:cNvPr id="5" name="Текст 4"/>
          <p:cNvSpPr>
            <a:spLocks noGrp="1"/>
          </p:cNvSpPr>
          <p:nvPr>
            <p:ph type="body" idx="2"/>
          </p:nvPr>
        </p:nvSpPr>
        <p:spPr/>
        <p:txBody>
          <a:bodyPr>
            <a:normAutofit/>
          </a:bodyPr>
          <a:lstStyle/>
          <a:p>
            <a:r>
              <a:rPr lang="ru-RU" sz="1800" dirty="0" smtClean="0"/>
              <a:t>Длинное созвездие Дракона  словно обвивается вокруг Северного полюса, с трех сторон окружая Малую медведицу. Греки связывают его с мифом о битве богов и титанов. Во время сражения кто –то из титанов метнул  дракона в богиню мудрости Афину, но та схватила змея за хвост и зашвырнула его на небо. Извивающийся дракон долетел до самого небесного полюса и там примерз к небу</a:t>
            </a:r>
            <a:r>
              <a:rPr lang="ru-RU" dirty="0" smtClean="0"/>
              <a:t>. </a:t>
            </a:r>
            <a:endParaRPr lang="ru-RU" dirty="0"/>
          </a:p>
        </p:txBody>
      </p:sp>
      <p:pic>
        <p:nvPicPr>
          <p:cNvPr id="6" name="Содержимое 5" descr="51809183415025.jpg"/>
          <p:cNvPicPr>
            <a:picLocks noGrp="1" noChangeAspect="1"/>
          </p:cNvPicPr>
          <p:nvPr>
            <p:ph sz="half" idx="1"/>
          </p:nvPr>
        </p:nvPicPr>
        <p:blipFill>
          <a:blip r:embed="rId2" cstate="print"/>
          <a:stretch>
            <a:fillRect/>
          </a:stretch>
        </p:blipFill>
        <p:spPr>
          <a:xfrm>
            <a:off x="4389425" y="1676400"/>
            <a:ext cx="3483000" cy="4572000"/>
          </a:xfrm>
        </p:spPr>
      </p:pic>
    </p:spTree>
  </p:cSld>
  <p:clrMapOvr>
    <a:masterClrMapping/>
  </p:clrMapOvr>
  <p:transition>
    <p:dissolv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11560" y="188640"/>
            <a:ext cx="2743200" cy="1162050"/>
          </a:xfrm>
        </p:spPr>
        <p:txBody>
          <a:bodyPr/>
          <a:lstStyle/>
          <a:p>
            <a:r>
              <a:rPr lang="ru-RU" dirty="0" smtClean="0"/>
              <a:t>Созвездие Андромеда</a:t>
            </a:r>
            <a:endParaRPr lang="ru-RU" dirty="0"/>
          </a:p>
        </p:txBody>
      </p:sp>
      <p:sp>
        <p:nvSpPr>
          <p:cNvPr id="4" name="Текст 3"/>
          <p:cNvSpPr>
            <a:spLocks noGrp="1"/>
          </p:cNvSpPr>
          <p:nvPr>
            <p:ph type="body" idx="2"/>
          </p:nvPr>
        </p:nvSpPr>
        <p:spPr>
          <a:xfrm>
            <a:off x="395536" y="1412776"/>
            <a:ext cx="3240360" cy="4572000"/>
          </a:xfrm>
        </p:spPr>
        <p:txBody>
          <a:bodyPr>
            <a:noAutofit/>
          </a:bodyPr>
          <a:lstStyle/>
          <a:p>
            <a:r>
              <a:rPr lang="ru-RU" sz="1600" dirty="0" smtClean="0"/>
              <a:t>Огромное созвездие Андромеда представляет собой девушку с раскинутыми руками. Запястья были прикованы к скале. Такой и увидел ее Персей. Он влюбился в девушку и решил ее спасти. Царь и царица пообещали </a:t>
            </a:r>
            <a:r>
              <a:rPr lang="ru-RU" sz="1600" dirty="0"/>
              <a:t>П</a:t>
            </a:r>
            <a:r>
              <a:rPr lang="ru-RU" sz="1600" dirty="0" smtClean="0"/>
              <a:t>ерсею , что отдадут за него замуж Андромеду, если он защитит девушку от кита. Вот вспенились волны, и вынырнуло морское чудище. Кит уже готов был набросится на Персея, но юноша показал ему голову Медузы. Под взглядом даже мертвой Медузы кит превратился в огромную скалу. Персей освободил спасенную </a:t>
            </a:r>
            <a:r>
              <a:rPr lang="ru-RU" sz="1600" dirty="0" smtClean="0"/>
              <a:t>Андромеду </a:t>
            </a:r>
            <a:r>
              <a:rPr lang="ru-RU" sz="1600" dirty="0" smtClean="0"/>
              <a:t>от оков. Влюбленные засияли на небе созвездиями</a:t>
            </a:r>
            <a:endParaRPr lang="ru-RU" sz="1600" dirty="0"/>
          </a:p>
        </p:txBody>
      </p:sp>
      <p:pic>
        <p:nvPicPr>
          <p:cNvPr id="5" name="Содержимое 4" descr="andromeda.JPG"/>
          <p:cNvPicPr>
            <a:picLocks noGrp="1" noChangeAspect="1"/>
          </p:cNvPicPr>
          <p:nvPr>
            <p:ph sz="half" idx="1"/>
          </p:nvPr>
        </p:nvPicPr>
        <p:blipFill>
          <a:blip r:embed="rId2" cstate="print"/>
          <a:stretch>
            <a:fillRect/>
          </a:stretch>
        </p:blipFill>
        <p:spPr>
          <a:xfrm>
            <a:off x="3978275" y="1709737"/>
            <a:ext cx="4305300" cy="4505325"/>
          </a:xfrm>
        </p:spPr>
      </p:pic>
    </p:spTree>
  </p:cSld>
  <p:clrMapOvr>
    <a:masterClrMapping/>
  </p:clrMapOvr>
  <p:transition>
    <p:dissolv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dirty="0" smtClean="0"/>
              <a:t>Изображение созвездий Персея и Андромеды</a:t>
            </a:r>
            <a:endParaRPr lang="ru-RU" dirty="0"/>
          </a:p>
        </p:txBody>
      </p:sp>
      <p:pic>
        <p:nvPicPr>
          <p:cNvPr id="4" name="Содержимое 3" descr="princess_Andromeda.jpeg"/>
          <p:cNvPicPr>
            <a:picLocks noGrp="1" noChangeAspect="1"/>
          </p:cNvPicPr>
          <p:nvPr>
            <p:ph idx="1"/>
          </p:nvPr>
        </p:nvPicPr>
        <p:blipFill>
          <a:blip r:embed="rId2" cstate="print"/>
          <a:stretch>
            <a:fillRect/>
          </a:stretch>
        </p:blipFill>
        <p:spPr>
          <a:xfrm>
            <a:off x="1891471" y="1935163"/>
            <a:ext cx="5361057" cy="4389437"/>
          </a:xfrm>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Созвездие Кита</a:t>
            </a:r>
            <a:endParaRPr lang="ru-RU" dirty="0"/>
          </a:p>
        </p:txBody>
      </p:sp>
      <p:pic>
        <p:nvPicPr>
          <p:cNvPr id="4" name="Содержимое 3" descr="Cetus-Pisces-Aquarius-Capricornus-Equuleus1.jpg"/>
          <p:cNvPicPr>
            <a:picLocks noGrp="1" noChangeAspect="1"/>
          </p:cNvPicPr>
          <p:nvPr>
            <p:ph idx="1"/>
          </p:nvPr>
        </p:nvPicPr>
        <p:blipFill>
          <a:blip r:embed="rId2" cstate="print"/>
          <a:stretch>
            <a:fillRect/>
          </a:stretch>
        </p:blipFill>
        <p:spPr>
          <a:xfrm>
            <a:off x="683568" y="2060848"/>
            <a:ext cx="3384376" cy="2675756"/>
          </a:xfrm>
        </p:spPr>
      </p:pic>
      <p:pic>
        <p:nvPicPr>
          <p:cNvPr id="6146" name="Picture 2" descr="C:\Users\компас\Desktop\kit_fish 2.gif"/>
          <p:cNvPicPr>
            <a:picLocks noChangeAspect="1" noChangeArrowheads="1"/>
          </p:cNvPicPr>
          <p:nvPr/>
        </p:nvPicPr>
        <p:blipFill>
          <a:blip r:embed="rId3" cstate="print"/>
          <a:srcRect/>
          <a:stretch>
            <a:fillRect/>
          </a:stretch>
        </p:blipFill>
        <p:spPr bwMode="auto">
          <a:xfrm>
            <a:off x="4427984" y="2780928"/>
            <a:ext cx="3933825" cy="2924175"/>
          </a:xfrm>
          <a:prstGeom prst="rect">
            <a:avLst/>
          </a:prstGeom>
          <a:noFill/>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Созвездие Кассиопея</a:t>
            </a:r>
            <a:endParaRPr lang="ru-RU" dirty="0"/>
          </a:p>
        </p:txBody>
      </p:sp>
      <p:sp>
        <p:nvSpPr>
          <p:cNvPr id="4" name="Текст 3"/>
          <p:cNvSpPr>
            <a:spLocks noGrp="1"/>
          </p:cNvSpPr>
          <p:nvPr>
            <p:ph type="body" sz="half" idx="2"/>
          </p:nvPr>
        </p:nvSpPr>
        <p:spPr/>
        <p:txBody>
          <a:bodyPr>
            <a:normAutofit/>
          </a:bodyPr>
          <a:lstStyle/>
          <a:p>
            <a:r>
              <a:rPr lang="ru-RU" sz="1800" dirty="0" smtClean="0"/>
              <a:t>Легче всего найти на небе. Оно сияет на небе гигантской буквой « М»</a:t>
            </a:r>
            <a:endParaRPr lang="ru-RU" sz="1800" dirty="0"/>
          </a:p>
        </p:txBody>
      </p:sp>
      <p:sp>
        <p:nvSpPr>
          <p:cNvPr id="3" name="Рисунок 2"/>
          <p:cNvSpPr>
            <a:spLocks noGrp="1"/>
          </p:cNvSpPr>
          <p:nvPr>
            <p:ph type="pic" idx="1"/>
          </p:nvPr>
        </p:nvSpPr>
        <p:spPr/>
      </p:sp>
      <p:pic>
        <p:nvPicPr>
          <p:cNvPr id="7170" name="Picture 2" descr="C:\Users\компас\Desktop\1066527307.jpg"/>
          <p:cNvPicPr>
            <a:picLocks noChangeAspect="1" noChangeArrowheads="1"/>
          </p:cNvPicPr>
          <p:nvPr/>
        </p:nvPicPr>
        <p:blipFill>
          <a:blip r:embed="rId2" cstate="print"/>
          <a:srcRect/>
          <a:stretch>
            <a:fillRect/>
          </a:stretch>
        </p:blipFill>
        <p:spPr bwMode="auto">
          <a:xfrm>
            <a:off x="1763688" y="548680"/>
            <a:ext cx="5568485" cy="4206852"/>
          </a:xfrm>
          <a:prstGeom prst="rect">
            <a:avLst/>
          </a:prstGeom>
          <a:noFill/>
        </p:spPr>
      </p:pic>
    </p:spTree>
  </p:cSld>
  <p:clrMapOvr>
    <a:masterClrMapping/>
  </p:clrMapOvr>
  <p:transition>
    <p:dissolv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3553" name="Picture 17"/>
          <p:cNvPicPr>
            <a:picLocks noChangeAspect="1" noChangeArrowheads="1"/>
          </p:cNvPicPr>
          <p:nvPr/>
        </p:nvPicPr>
        <p:blipFill>
          <a:blip r:embed="rId2" cstate="print"/>
          <a:srcRect/>
          <a:stretch>
            <a:fillRect/>
          </a:stretch>
        </p:blipFill>
        <p:spPr bwMode="auto">
          <a:xfrm>
            <a:off x="4716463" y="1916113"/>
            <a:ext cx="4032250" cy="4405312"/>
          </a:xfrm>
          <a:prstGeom prst="rect">
            <a:avLst/>
          </a:prstGeom>
          <a:noFill/>
        </p:spPr>
      </p:pic>
      <p:sp>
        <p:nvSpPr>
          <p:cNvPr id="193540" name="Rectangle 4"/>
          <p:cNvSpPr>
            <a:spLocks noGrp="1" noChangeArrowheads="1"/>
          </p:cNvSpPr>
          <p:nvPr>
            <p:ph type="title"/>
          </p:nvPr>
        </p:nvSpPr>
        <p:spPr>
          <a:xfrm>
            <a:off x="457200" y="277813"/>
            <a:ext cx="5770563" cy="1139825"/>
          </a:xfrm>
        </p:spPr>
        <p:txBody>
          <a:bodyPr>
            <a:normAutofit fontScale="90000"/>
          </a:bodyPr>
          <a:lstStyle/>
          <a:p>
            <a:r>
              <a:rPr lang="ru-RU" sz="3600"/>
              <a:t>Зодиакальные созвездия</a:t>
            </a:r>
          </a:p>
        </p:txBody>
      </p:sp>
      <p:sp>
        <p:nvSpPr>
          <p:cNvPr id="193541" name="Rectangle 5"/>
          <p:cNvSpPr>
            <a:spLocks noGrp="1" noChangeArrowheads="1"/>
          </p:cNvSpPr>
          <p:nvPr>
            <p:ph type="body" sz="half" idx="1"/>
          </p:nvPr>
        </p:nvSpPr>
        <p:spPr>
          <a:xfrm>
            <a:off x="457200" y="1600200"/>
            <a:ext cx="4038600" cy="4852988"/>
          </a:xfrm>
        </p:spPr>
        <p:txBody>
          <a:bodyPr/>
          <a:lstStyle/>
          <a:p>
            <a:pPr>
              <a:lnSpc>
                <a:spcPct val="90000"/>
              </a:lnSpc>
            </a:pPr>
            <a:r>
              <a:rPr lang="ru-RU" sz="3600" b="1">
                <a:solidFill>
                  <a:schemeClr val="hlink"/>
                </a:solidFill>
                <a:effectLst>
                  <a:outerShdw blurRad="38100" dist="38100" dir="2700000" algn="tl">
                    <a:srgbClr val="FFFFFF"/>
                  </a:outerShdw>
                </a:effectLst>
              </a:rPr>
              <a:t>Телец,</a:t>
            </a:r>
            <a:r>
              <a:rPr lang="ru-RU" sz="2800" b="1">
                <a:solidFill>
                  <a:schemeClr val="hlink"/>
                </a:solidFill>
                <a:effectLst>
                  <a:outerShdw blurRad="38100" dist="38100" dir="2700000" algn="tl">
                    <a:srgbClr val="FFFFFF"/>
                  </a:outerShdw>
                </a:effectLst>
              </a:rPr>
              <a:t> </a:t>
            </a:r>
            <a:r>
              <a:rPr lang="ru-RU" sz="2800">
                <a:effectLst/>
              </a:rPr>
              <a:t>созвездие с яркой звездой </a:t>
            </a:r>
            <a:r>
              <a:rPr lang="ru-RU" sz="2800" b="1">
                <a:solidFill>
                  <a:srgbClr val="FF0066"/>
                </a:solidFill>
                <a:effectLst/>
              </a:rPr>
              <a:t>Альдебаран.</a:t>
            </a:r>
            <a:r>
              <a:rPr lang="ru-RU" sz="2800">
                <a:effectLst/>
              </a:rPr>
              <a:t> Его изображения найдены на глиняных табличках из Месопотамии, которым более 3000 лет.</a:t>
            </a:r>
          </a:p>
          <a:p>
            <a:pPr>
              <a:lnSpc>
                <a:spcPct val="90000"/>
              </a:lnSpc>
            </a:pPr>
            <a:r>
              <a:rPr lang="ru-RU" sz="2800">
                <a:effectLst/>
              </a:rPr>
              <a:t>Альдебаран – это его глаз</a:t>
            </a:r>
          </a:p>
        </p:txBody>
      </p:sp>
      <p:sp>
        <p:nvSpPr>
          <p:cNvPr id="193544" name="AutoShape 8"/>
          <p:cNvSpPr>
            <a:spLocks noChangeArrowheads="1"/>
          </p:cNvSpPr>
          <p:nvPr/>
        </p:nvSpPr>
        <p:spPr bwMode="auto">
          <a:xfrm>
            <a:off x="4716463" y="3933825"/>
            <a:ext cx="687387" cy="685800"/>
          </a:xfrm>
          <a:prstGeom prst="star8">
            <a:avLst>
              <a:gd name="adj" fmla="val 0"/>
            </a:avLst>
          </a:prstGeom>
          <a:solidFill>
            <a:srgbClr val="FFFF00"/>
          </a:solidFill>
          <a:ln w="19050">
            <a:solidFill>
              <a:srgbClr val="0000FF"/>
            </a:solidFill>
            <a:miter lim="800000"/>
            <a:headEnd/>
            <a:tailEnd/>
          </a:ln>
        </p:spPr>
        <p:txBody>
          <a:bodyPr/>
          <a:lstStyle/>
          <a:p>
            <a:endParaRPr lang="ru-RU"/>
          </a:p>
        </p:txBody>
      </p:sp>
      <p:sp>
        <p:nvSpPr>
          <p:cNvPr id="193545" name="AutoShape 9"/>
          <p:cNvSpPr>
            <a:spLocks noChangeArrowheads="1"/>
          </p:cNvSpPr>
          <p:nvPr/>
        </p:nvSpPr>
        <p:spPr bwMode="auto">
          <a:xfrm>
            <a:off x="5292725" y="1844675"/>
            <a:ext cx="687388" cy="685800"/>
          </a:xfrm>
          <a:prstGeom prst="star8">
            <a:avLst>
              <a:gd name="adj" fmla="val 12356"/>
            </a:avLst>
          </a:prstGeom>
          <a:solidFill>
            <a:srgbClr val="FFFF00"/>
          </a:solidFill>
          <a:ln w="19050">
            <a:solidFill>
              <a:srgbClr val="0000FF"/>
            </a:solidFill>
            <a:miter lim="800000"/>
            <a:headEnd/>
            <a:tailEnd/>
          </a:ln>
        </p:spPr>
        <p:txBody>
          <a:bodyPr/>
          <a:lstStyle/>
          <a:p>
            <a:endParaRPr lang="ru-RU"/>
          </a:p>
        </p:txBody>
      </p:sp>
      <p:sp>
        <p:nvSpPr>
          <p:cNvPr id="193546" name="AutoShape 10"/>
          <p:cNvSpPr>
            <a:spLocks noChangeArrowheads="1"/>
          </p:cNvSpPr>
          <p:nvPr/>
        </p:nvSpPr>
        <p:spPr bwMode="auto">
          <a:xfrm>
            <a:off x="8172450" y="5661025"/>
            <a:ext cx="687388" cy="685800"/>
          </a:xfrm>
          <a:prstGeom prst="star8">
            <a:avLst>
              <a:gd name="adj" fmla="val 12356"/>
            </a:avLst>
          </a:prstGeom>
          <a:solidFill>
            <a:srgbClr val="FFFF00"/>
          </a:solidFill>
          <a:ln w="19050">
            <a:solidFill>
              <a:srgbClr val="0000FF"/>
            </a:solidFill>
            <a:miter lim="800000"/>
            <a:headEnd/>
            <a:tailEnd/>
          </a:ln>
        </p:spPr>
        <p:txBody>
          <a:bodyPr/>
          <a:lstStyle/>
          <a:p>
            <a:endParaRPr lang="ru-RU"/>
          </a:p>
        </p:txBody>
      </p:sp>
      <p:sp>
        <p:nvSpPr>
          <p:cNvPr id="193547" name="AutoShape 11"/>
          <p:cNvSpPr>
            <a:spLocks noChangeArrowheads="1"/>
          </p:cNvSpPr>
          <p:nvPr/>
        </p:nvSpPr>
        <p:spPr bwMode="auto">
          <a:xfrm>
            <a:off x="7092950" y="5300663"/>
            <a:ext cx="1190625" cy="1008062"/>
          </a:xfrm>
          <a:prstGeom prst="star8">
            <a:avLst>
              <a:gd name="adj" fmla="val 12356"/>
            </a:avLst>
          </a:prstGeom>
          <a:solidFill>
            <a:srgbClr val="FF0066"/>
          </a:solidFill>
          <a:ln w="19050">
            <a:solidFill>
              <a:schemeClr val="bg2"/>
            </a:solidFill>
            <a:miter lim="800000"/>
            <a:headEnd/>
            <a:tailEnd/>
          </a:ln>
        </p:spPr>
        <p:txBody>
          <a:bodyPr/>
          <a:lstStyle/>
          <a:p>
            <a:pPr algn="ctr"/>
            <a:endParaRPr lang="ru-RU">
              <a:solidFill>
                <a:schemeClr val="accent1"/>
              </a:solidFill>
            </a:endParaRPr>
          </a:p>
        </p:txBody>
      </p:sp>
      <p:sp>
        <p:nvSpPr>
          <p:cNvPr id="193548" name="AutoShape 12"/>
          <p:cNvSpPr>
            <a:spLocks noChangeArrowheads="1"/>
          </p:cNvSpPr>
          <p:nvPr/>
        </p:nvSpPr>
        <p:spPr bwMode="auto">
          <a:xfrm>
            <a:off x="7956550" y="4724400"/>
            <a:ext cx="687388" cy="685800"/>
          </a:xfrm>
          <a:prstGeom prst="star8">
            <a:avLst>
              <a:gd name="adj" fmla="val 12356"/>
            </a:avLst>
          </a:prstGeom>
          <a:solidFill>
            <a:srgbClr val="FFFF00"/>
          </a:solidFill>
          <a:ln w="19050">
            <a:solidFill>
              <a:srgbClr val="0000FF"/>
            </a:solidFill>
            <a:miter lim="800000"/>
            <a:headEnd/>
            <a:tailEnd/>
          </a:ln>
        </p:spPr>
        <p:txBody>
          <a:bodyPr/>
          <a:lstStyle/>
          <a:p>
            <a:endParaRPr lang="ru-RU"/>
          </a:p>
        </p:txBody>
      </p:sp>
      <p:sp>
        <p:nvSpPr>
          <p:cNvPr id="193549" name="AutoShape 13"/>
          <p:cNvSpPr>
            <a:spLocks noChangeArrowheads="1"/>
          </p:cNvSpPr>
          <p:nvPr/>
        </p:nvSpPr>
        <p:spPr bwMode="auto">
          <a:xfrm>
            <a:off x="7667625" y="4292600"/>
            <a:ext cx="687388" cy="685800"/>
          </a:xfrm>
          <a:prstGeom prst="star8">
            <a:avLst>
              <a:gd name="adj" fmla="val 12356"/>
            </a:avLst>
          </a:prstGeom>
          <a:solidFill>
            <a:srgbClr val="FFFF00"/>
          </a:solidFill>
          <a:ln w="19050">
            <a:solidFill>
              <a:srgbClr val="0000FF"/>
            </a:solidFill>
            <a:miter lim="800000"/>
            <a:headEnd/>
            <a:tailEnd/>
          </a:ln>
        </p:spPr>
        <p:txBody>
          <a:bodyPr/>
          <a:lstStyle/>
          <a:p>
            <a:endParaRPr lang="ru-RU"/>
          </a:p>
        </p:txBody>
      </p:sp>
      <p:pic>
        <p:nvPicPr>
          <p:cNvPr id="193555" name="Picture 19" descr="1"/>
          <p:cNvPicPr>
            <a:picLocks noChangeAspect="1" noChangeArrowheads="1"/>
          </p:cNvPicPr>
          <p:nvPr>
            <p:ph sz="quarter" idx="3"/>
          </p:nvPr>
        </p:nvPicPr>
        <p:blipFill>
          <a:blip r:embed="rId3" cstate="print"/>
          <a:srcRect/>
          <a:stretch>
            <a:fillRect/>
          </a:stretch>
        </p:blipFill>
        <p:spPr>
          <a:xfrm>
            <a:off x="6300788" y="260350"/>
            <a:ext cx="2547937" cy="2547938"/>
          </a:xfrm>
          <a:noFill/>
          <a:ln/>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7" presetClass="emph" presetSubtype="0" repeatCount="30000" fill="hold" grpId="0" nodeType="withEffect">
                                  <p:stCondLst>
                                    <p:cond delay="0"/>
                                  </p:stCondLst>
                                  <p:childTnLst>
                                    <p:animClr clrSpc="rgb" dir="cw">
                                      <p:cBhvr override="childStyle">
                                        <p:cTn id="6" dur="250" autoRev="1" fill="hold"/>
                                        <p:tgtEl>
                                          <p:spTgt spid="193547"/>
                                        </p:tgtEl>
                                        <p:attrNameLst>
                                          <p:attrName>style.color</p:attrName>
                                        </p:attrNameLst>
                                      </p:cBhvr>
                                      <p:to>
                                        <a:schemeClr val="bg1"/>
                                      </p:to>
                                    </p:animClr>
                                    <p:animClr clrSpc="rgb" dir="cw">
                                      <p:cBhvr>
                                        <p:cTn id="7" dur="250" autoRev="1" fill="hold"/>
                                        <p:tgtEl>
                                          <p:spTgt spid="193547"/>
                                        </p:tgtEl>
                                        <p:attrNameLst>
                                          <p:attrName>fillcolor</p:attrName>
                                        </p:attrNameLst>
                                      </p:cBhvr>
                                      <p:to>
                                        <a:schemeClr val="bg1"/>
                                      </p:to>
                                    </p:animClr>
                                    <p:set>
                                      <p:cBhvr>
                                        <p:cTn id="8" dur="250" autoRev="1" fill="hold"/>
                                        <p:tgtEl>
                                          <p:spTgt spid="193547"/>
                                        </p:tgtEl>
                                        <p:attrNameLst>
                                          <p:attrName>fill.type</p:attrName>
                                        </p:attrNameLst>
                                      </p:cBhvr>
                                      <p:to>
                                        <p:strVal val="solid"/>
                                      </p:to>
                                    </p:set>
                                    <p:set>
                                      <p:cBhvr>
                                        <p:cTn id="9" dur="250" autoRev="1" fill="hold"/>
                                        <p:tgtEl>
                                          <p:spTgt spid="193547"/>
                                        </p:tgtEl>
                                        <p:attrNameLst>
                                          <p:attrName>fill.on</p:attrName>
                                        </p:attrNameLst>
                                      </p:cBhvr>
                                      <p:to>
                                        <p:strVal val="true"/>
                                      </p:to>
                                    </p:set>
                                  </p:childTnLst>
                                </p:cTn>
                              </p:par>
                              <p:par>
                                <p:cTn id="10" presetID="27" presetClass="emph" presetSubtype="0" repeatCount="30000" fill="hold" grpId="0" nodeType="withEffect">
                                  <p:stCondLst>
                                    <p:cond delay="0"/>
                                  </p:stCondLst>
                                  <p:childTnLst>
                                    <p:animClr clrSpc="rgb" dir="cw">
                                      <p:cBhvr override="childStyle">
                                        <p:cTn id="11" dur="250" autoRev="1" fill="hold"/>
                                        <p:tgtEl>
                                          <p:spTgt spid="193544"/>
                                        </p:tgtEl>
                                        <p:attrNameLst>
                                          <p:attrName>style.color</p:attrName>
                                        </p:attrNameLst>
                                      </p:cBhvr>
                                      <p:to>
                                        <a:schemeClr val="bg1"/>
                                      </p:to>
                                    </p:animClr>
                                    <p:animClr clrSpc="rgb" dir="cw">
                                      <p:cBhvr>
                                        <p:cTn id="12" dur="250" autoRev="1" fill="hold"/>
                                        <p:tgtEl>
                                          <p:spTgt spid="193544"/>
                                        </p:tgtEl>
                                        <p:attrNameLst>
                                          <p:attrName>fillcolor</p:attrName>
                                        </p:attrNameLst>
                                      </p:cBhvr>
                                      <p:to>
                                        <a:schemeClr val="bg1"/>
                                      </p:to>
                                    </p:animClr>
                                    <p:set>
                                      <p:cBhvr>
                                        <p:cTn id="13" dur="250" autoRev="1" fill="hold"/>
                                        <p:tgtEl>
                                          <p:spTgt spid="193544"/>
                                        </p:tgtEl>
                                        <p:attrNameLst>
                                          <p:attrName>fill.type</p:attrName>
                                        </p:attrNameLst>
                                      </p:cBhvr>
                                      <p:to>
                                        <p:strVal val="solid"/>
                                      </p:to>
                                    </p:set>
                                    <p:set>
                                      <p:cBhvr>
                                        <p:cTn id="14" dur="250" autoRev="1" fill="hold"/>
                                        <p:tgtEl>
                                          <p:spTgt spid="193544"/>
                                        </p:tgtEl>
                                        <p:attrNameLst>
                                          <p:attrName>fill.on</p:attrName>
                                        </p:attrNameLst>
                                      </p:cBhvr>
                                      <p:to>
                                        <p:strVal val="true"/>
                                      </p:to>
                                    </p:set>
                                  </p:childTnLst>
                                </p:cTn>
                              </p:par>
                              <p:par>
                                <p:cTn id="15" presetID="27" presetClass="emph" presetSubtype="0" repeatCount="30000" fill="hold" grpId="0" nodeType="withEffect">
                                  <p:stCondLst>
                                    <p:cond delay="0"/>
                                  </p:stCondLst>
                                  <p:childTnLst>
                                    <p:animClr clrSpc="rgb" dir="cw">
                                      <p:cBhvr override="childStyle">
                                        <p:cTn id="16" dur="250" autoRev="1" fill="hold"/>
                                        <p:tgtEl>
                                          <p:spTgt spid="193545"/>
                                        </p:tgtEl>
                                        <p:attrNameLst>
                                          <p:attrName>style.color</p:attrName>
                                        </p:attrNameLst>
                                      </p:cBhvr>
                                      <p:to>
                                        <a:schemeClr val="bg1"/>
                                      </p:to>
                                    </p:animClr>
                                    <p:animClr clrSpc="rgb" dir="cw">
                                      <p:cBhvr>
                                        <p:cTn id="17" dur="250" autoRev="1" fill="hold"/>
                                        <p:tgtEl>
                                          <p:spTgt spid="193545"/>
                                        </p:tgtEl>
                                        <p:attrNameLst>
                                          <p:attrName>fillcolor</p:attrName>
                                        </p:attrNameLst>
                                      </p:cBhvr>
                                      <p:to>
                                        <a:schemeClr val="bg1"/>
                                      </p:to>
                                    </p:animClr>
                                    <p:set>
                                      <p:cBhvr>
                                        <p:cTn id="18" dur="250" autoRev="1" fill="hold"/>
                                        <p:tgtEl>
                                          <p:spTgt spid="193545"/>
                                        </p:tgtEl>
                                        <p:attrNameLst>
                                          <p:attrName>fill.type</p:attrName>
                                        </p:attrNameLst>
                                      </p:cBhvr>
                                      <p:to>
                                        <p:strVal val="solid"/>
                                      </p:to>
                                    </p:set>
                                    <p:set>
                                      <p:cBhvr>
                                        <p:cTn id="19" dur="250" autoRev="1" fill="hold"/>
                                        <p:tgtEl>
                                          <p:spTgt spid="193545"/>
                                        </p:tgtEl>
                                        <p:attrNameLst>
                                          <p:attrName>fill.on</p:attrName>
                                        </p:attrNameLst>
                                      </p:cBhvr>
                                      <p:to>
                                        <p:strVal val="true"/>
                                      </p:to>
                                    </p:set>
                                  </p:childTnLst>
                                </p:cTn>
                              </p:par>
                              <p:par>
                                <p:cTn id="20" presetID="27" presetClass="emph" presetSubtype="0" repeatCount="30000" fill="hold" grpId="0" nodeType="withEffect">
                                  <p:stCondLst>
                                    <p:cond delay="0"/>
                                  </p:stCondLst>
                                  <p:childTnLst>
                                    <p:animClr clrSpc="rgb" dir="cw">
                                      <p:cBhvr override="childStyle">
                                        <p:cTn id="21" dur="250" autoRev="1" fill="hold"/>
                                        <p:tgtEl>
                                          <p:spTgt spid="193546"/>
                                        </p:tgtEl>
                                        <p:attrNameLst>
                                          <p:attrName>style.color</p:attrName>
                                        </p:attrNameLst>
                                      </p:cBhvr>
                                      <p:to>
                                        <a:schemeClr val="bg1"/>
                                      </p:to>
                                    </p:animClr>
                                    <p:animClr clrSpc="rgb" dir="cw">
                                      <p:cBhvr>
                                        <p:cTn id="22" dur="250" autoRev="1" fill="hold"/>
                                        <p:tgtEl>
                                          <p:spTgt spid="193546"/>
                                        </p:tgtEl>
                                        <p:attrNameLst>
                                          <p:attrName>fillcolor</p:attrName>
                                        </p:attrNameLst>
                                      </p:cBhvr>
                                      <p:to>
                                        <a:schemeClr val="bg1"/>
                                      </p:to>
                                    </p:animClr>
                                    <p:set>
                                      <p:cBhvr>
                                        <p:cTn id="23" dur="250" autoRev="1" fill="hold"/>
                                        <p:tgtEl>
                                          <p:spTgt spid="193546"/>
                                        </p:tgtEl>
                                        <p:attrNameLst>
                                          <p:attrName>fill.type</p:attrName>
                                        </p:attrNameLst>
                                      </p:cBhvr>
                                      <p:to>
                                        <p:strVal val="solid"/>
                                      </p:to>
                                    </p:set>
                                    <p:set>
                                      <p:cBhvr>
                                        <p:cTn id="24" dur="250" autoRev="1" fill="hold"/>
                                        <p:tgtEl>
                                          <p:spTgt spid="193546"/>
                                        </p:tgtEl>
                                        <p:attrNameLst>
                                          <p:attrName>fill.on</p:attrName>
                                        </p:attrNameLst>
                                      </p:cBhvr>
                                      <p:to>
                                        <p:strVal val="true"/>
                                      </p:to>
                                    </p:set>
                                  </p:childTnLst>
                                </p:cTn>
                              </p:par>
                              <p:par>
                                <p:cTn id="25" presetID="27" presetClass="emph" presetSubtype="0" repeatCount="30000" fill="hold" grpId="0" nodeType="withEffect">
                                  <p:stCondLst>
                                    <p:cond delay="0"/>
                                  </p:stCondLst>
                                  <p:childTnLst>
                                    <p:animClr clrSpc="rgb" dir="cw">
                                      <p:cBhvr override="childStyle">
                                        <p:cTn id="26" dur="250" autoRev="1" fill="hold"/>
                                        <p:tgtEl>
                                          <p:spTgt spid="193548"/>
                                        </p:tgtEl>
                                        <p:attrNameLst>
                                          <p:attrName>style.color</p:attrName>
                                        </p:attrNameLst>
                                      </p:cBhvr>
                                      <p:to>
                                        <a:schemeClr val="bg1"/>
                                      </p:to>
                                    </p:animClr>
                                    <p:animClr clrSpc="rgb" dir="cw">
                                      <p:cBhvr>
                                        <p:cTn id="27" dur="250" autoRev="1" fill="hold"/>
                                        <p:tgtEl>
                                          <p:spTgt spid="193548"/>
                                        </p:tgtEl>
                                        <p:attrNameLst>
                                          <p:attrName>fillcolor</p:attrName>
                                        </p:attrNameLst>
                                      </p:cBhvr>
                                      <p:to>
                                        <a:schemeClr val="bg1"/>
                                      </p:to>
                                    </p:animClr>
                                    <p:set>
                                      <p:cBhvr>
                                        <p:cTn id="28" dur="250" autoRev="1" fill="hold"/>
                                        <p:tgtEl>
                                          <p:spTgt spid="193548"/>
                                        </p:tgtEl>
                                        <p:attrNameLst>
                                          <p:attrName>fill.type</p:attrName>
                                        </p:attrNameLst>
                                      </p:cBhvr>
                                      <p:to>
                                        <p:strVal val="solid"/>
                                      </p:to>
                                    </p:set>
                                    <p:set>
                                      <p:cBhvr>
                                        <p:cTn id="29" dur="250" autoRev="1" fill="hold"/>
                                        <p:tgtEl>
                                          <p:spTgt spid="193548"/>
                                        </p:tgtEl>
                                        <p:attrNameLst>
                                          <p:attrName>fill.on</p:attrName>
                                        </p:attrNameLst>
                                      </p:cBhvr>
                                      <p:to>
                                        <p:strVal val="true"/>
                                      </p:to>
                                    </p:set>
                                  </p:childTnLst>
                                </p:cTn>
                              </p:par>
                              <p:par>
                                <p:cTn id="30" presetID="27" presetClass="emph" presetSubtype="0" repeatCount="30000" fill="hold" grpId="0" nodeType="withEffect">
                                  <p:stCondLst>
                                    <p:cond delay="0"/>
                                  </p:stCondLst>
                                  <p:childTnLst>
                                    <p:animClr clrSpc="rgb" dir="cw">
                                      <p:cBhvr override="childStyle">
                                        <p:cTn id="31" dur="250" autoRev="1" fill="hold"/>
                                        <p:tgtEl>
                                          <p:spTgt spid="193549"/>
                                        </p:tgtEl>
                                        <p:attrNameLst>
                                          <p:attrName>style.color</p:attrName>
                                        </p:attrNameLst>
                                      </p:cBhvr>
                                      <p:to>
                                        <a:schemeClr val="bg1"/>
                                      </p:to>
                                    </p:animClr>
                                    <p:animClr clrSpc="rgb" dir="cw">
                                      <p:cBhvr>
                                        <p:cTn id="32" dur="250" autoRev="1" fill="hold"/>
                                        <p:tgtEl>
                                          <p:spTgt spid="193549"/>
                                        </p:tgtEl>
                                        <p:attrNameLst>
                                          <p:attrName>fillcolor</p:attrName>
                                        </p:attrNameLst>
                                      </p:cBhvr>
                                      <p:to>
                                        <a:schemeClr val="bg1"/>
                                      </p:to>
                                    </p:animClr>
                                    <p:set>
                                      <p:cBhvr>
                                        <p:cTn id="33" dur="250" autoRev="1" fill="hold"/>
                                        <p:tgtEl>
                                          <p:spTgt spid="193549"/>
                                        </p:tgtEl>
                                        <p:attrNameLst>
                                          <p:attrName>fill.type</p:attrName>
                                        </p:attrNameLst>
                                      </p:cBhvr>
                                      <p:to>
                                        <p:strVal val="solid"/>
                                      </p:to>
                                    </p:set>
                                    <p:set>
                                      <p:cBhvr>
                                        <p:cTn id="34" dur="250" autoRev="1" fill="hold"/>
                                        <p:tgtEl>
                                          <p:spTgt spid="193549"/>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3544" grpId="0" animBg="1"/>
      <p:bldP spid="193545" grpId="0" animBg="1"/>
      <p:bldP spid="193546" grpId="0" animBg="1"/>
      <p:bldP spid="193547" grpId="0" animBg="1"/>
      <p:bldP spid="193548" grpId="0" animBg="1"/>
      <p:bldP spid="193549"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395536" y="332656"/>
            <a:ext cx="8229600" cy="1938992"/>
          </a:xfrm>
        </p:spPr>
        <p:txBody>
          <a:bodyPr wrap="square">
            <a:spAutoFit/>
            <a:scene3d>
              <a:camera prst="orthographicFront"/>
              <a:lightRig rig="chilly" dir="t"/>
            </a:scene3d>
            <a:sp3d extrusionH="57150" contourW="12700" prstMaterial="softEdge">
              <a:bevelT w="38100" h="38100"/>
              <a:bevelB w="38100" h="38100" prst="convex"/>
              <a:extrusionClr>
                <a:schemeClr val="tx2">
                  <a:lumMod val="40000"/>
                  <a:lumOff val="60000"/>
                </a:schemeClr>
              </a:extrusionClr>
              <a:contourClr>
                <a:schemeClr val="tx2">
                  <a:lumMod val="60000"/>
                  <a:lumOff val="40000"/>
                </a:schemeClr>
              </a:contourClr>
            </a:sp3d>
          </a:bodyPr>
          <a:lstStyle/>
          <a:p>
            <a:r>
              <a:rPr lang="ru-RU" sz="2400" dirty="0" smtClean="0">
                <a:solidFill>
                  <a:schemeClr val="bg1"/>
                </a:solidFill>
                <a:effectLst>
                  <a:outerShdw blurRad="50800" dist="50800" dir="5400000" sx="1000" sy="1000" algn="ctr" rotWithShape="0">
                    <a:schemeClr val="tx2">
                      <a:lumMod val="40000"/>
                      <a:lumOff val="60000"/>
                    </a:schemeClr>
                  </a:outerShdw>
                </a:effectLst>
              </a:rPr>
              <a:t>В безоблачную и безлунную ночь вдали от населенных пунктов можно различит около 3000 звезд.</a:t>
            </a:r>
            <a:br>
              <a:rPr lang="ru-RU" sz="2400" dirty="0" smtClean="0">
                <a:solidFill>
                  <a:schemeClr val="bg1"/>
                </a:solidFill>
                <a:effectLst>
                  <a:outerShdw blurRad="50800" dist="50800" dir="5400000" sx="1000" sy="1000" algn="ctr" rotWithShape="0">
                    <a:schemeClr val="tx2">
                      <a:lumMod val="40000"/>
                      <a:lumOff val="60000"/>
                    </a:schemeClr>
                  </a:outerShdw>
                </a:effectLst>
              </a:rPr>
            </a:br>
            <a:r>
              <a:rPr lang="ru-RU" sz="2400" dirty="0" smtClean="0">
                <a:solidFill>
                  <a:schemeClr val="bg1"/>
                </a:solidFill>
                <a:effectLst>
                  <a:outerShdw blurRad="50800" dist="50800" dir="5400000" sx="1000" sy="1000" algn="ctr" rotWithShape="0">
                    <a:schemeClr val="tx2">
                      <a:lumMod val="40000"/>
                      <a:lumOff val="60000"/>
                    </a:schemeClr>
                  </a:outerShdw>
                </a:effectLst>
              </a:rPr>
              <a:t>Вся  небесная сфера содержит около 6000 звезд, видимых невооруженным </a:t>
            </a:r>
            <a:r>
              <a:rPr lang="ru-RU" sz="2400" dirty="0" err="1" smtClean="0">
                <a:solidFill>
                  <a:schemeClr val="bg1"/>
                </a:solidFill>
                <a:effectLst>
                  <a:outerShdw blurRad="50800" dist="50800" dir="5400000" sx="1000" sy="1000" algn="ctr" rotWithShape="0">
                    <a:schemeClr val="tx2">
                      <a:lumMod val="40000"/>
                      <a:lumOff val="60000"/>
                    </a:schemeClr>
                  </a:outerShdw>
                </a:effectLst>
              </a:rPr>
              <a:t>глазом,</a:t>
            </a:r>
            <a:r>
              <a:rPr lang="ru-RU" sz="2400" b="1" dirty="0" err="1" smtClean="0">
                <a:solidFill>
                  <a:schemeClr val="bg1"/>
                </a:solidFill>
                <a:latin typeface="Times New Roman" pitchFamily="18" charset="0"/>
              </a:rPr>
              <a:t>среди</a:t>
            </a:r>
            <a:r>
              <a:rPr lang="ru-RU" sz="2400" b="1" dirty="0" smtClean="0">
                <a:solidFill>
                  <a:schemeClr val="bg1"/>
                </a:solidFill>
                <a:latin typeface="Times New Roman" pitchFamily="18" charset="0"/>
              </a:rPr>
              <a:t> которых серебряной лентой  проходит Млечный путь. </a:t>
            </a:r>
            <a:endParaRPr lang="ru-RU" sz="2400" dirty="0">
              <a:solidFill>
                <a:schemeClr val="bg1"/>
              </a:solidFill>
              <a:effectLst>
                <a:outerShdw blurRad="50800" dist="50800" dir="5400000" sx="1000" sy="1000" algn="ctr" rotWithShape="0">
                  <a:schemeClr val="tx2">
                    <a:lumMod val="40000"/>
                    <a:lumOff val="60000"/>
                  </a:schemeClr>
                </a:outerShdw>
              </a:effectLst>
            </a:endParaRPr>
          </a:p>
        </p:txBody>
      </p:sp>
      <p:pic>
        <p:nvPicPr>
          <p:cNvPr id="4" name="Рисунок 3" descr="145517_249472.jpg"/>
          <p:cNvPicPr>
            <a:picLocks noChangeAspect="1"/>
          </p:cNvPicPr>
          <p:nvPr/>
        </p:nvPicPr>
        <p:blipFill>
          <a:blip r:embed="rId2" cstate="print"/>
          <a:stretch>
            <a:fillRect/>
          </a:stretch>
        </p:blipFill>
        <p:spPr>
          <a:xfrm>
            <a:off x="2051720" y="2636912"/>
            <a:ext cx="6523624" cy="3984674"/>
          </a:xfrm>
          <a:prstGeom prst="rect">
            <a:avLst/>
          </a:prstGeom>
        </p:spPr>
      </p:pic>
    </p:spTree>
  </p:cSld>
  <p:clrMapOvr>
    <a:masterClrMapping/>
  </p:clrMapOvr>
  <p:transition spd="slow">
    <p:newsfla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7" presetClass="entr" presetSubtype="4"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additive="base">
                                        <p:cTn id="12" dur="1000" fill="hold"/>
                                        <p:tgtEl>
                                          <p:spTgt spid="4"/>
                                        </p:tgtEl>
                                        <p:attrNameLst>
                                          <p:attrName>ppt_x</p:attrName>
                                        </p:attrNameLst>
                                      </p:cBhvr>
                                      <p:tavLst>
                                        <p:tav tm="0">
                                          <p:val>
                                            <p:strVal val="#ppt_x"/>
                                          </p:val>
                                        </p:tav>
                                        <p:tav tm="100000">
                                          <p:val>
                                            <p:strVal val="#ppt_x"/>
                                          </p:val>
                                        </p:tav>
                                      </p:tavLst>
                                    </p:anim>
                                    <p:anim calcmode="lin" valueType="num">
                                      <p:cBhvr additive="base">
                                        <p:cTn id="13" dur="10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9448" name="Rectangle 8"/>
          <p:cNvSpPr>
            <a:spLocks noGrp="1" noChangeArrowheads="1"/>
          </p:cNvSpPr>
          <p:nvPr>
            <p:ph type="title"/>
          </p:nvPr>
        </p:nvSpPr>
        <p:spPr/>
        <p:txBody>
          <a:bodyPr/>
          <a:lstStyle/>
          <a:p>
            <a:r>
              <a:rPr lang="ru-RU"/>
              <a:t>Зодиакальные созвездия</a:t>
            </a:r>
          </a:p>
        </p:txBody>
      </p:sp>
      <p:sp>
        <p:nvSpPr>
          <p:cNvPr id="189449" name="Rectangle 9"/>
          <p:cNvSpPr>
            <a:spLocks noGrp="1" noChangeArrowheads="1"/>
          </p:cNvSpPr>
          <p:nvPr>
            <p:ph type="body" sz="half" idx="1"/>
          </p:nvPr>
        </p:nvSpPr>
        <p:spPr/>
        <p:txBody>
          <a:bodyPr/>
          <a:lstStyle/>
          <a:p>
            <a:r>
              <a:rPr lang="ru-RU" sz="2800" b="1">
                <a:solidFill>
                  <a:schemeClr val="hlink"/>
                </a:solidFill>
                <a:effectLst>
                  <a:outerShdw blurRad="38100" dist="38100" dir="2700000" algn="tl">
                    <a:srgbClr val="FFFFFF"/>
                  </a:outerShdw>
                </a:effectLst>
              </a:rPr>
              <a:t>БЛИЗНЕЦЫ,</a:t>
            </a:r>
            <a:r>
              <a:rPr lang="ru-RU" sz="2800"/>
              <a:t> </a:t>
            </a:r>
            <a:r>
              <a:rPr lang="ru-RU" sz="2800" b="1">
                <a:solidFill>
                  <a:srgbClr val="FFFF00"/>
                </a:solidFill>
                <a:effectLst>
                  <a:outerShdw blurRad="38100" dist="38100" dir="2700000" algn="tl">
                    <a:srgbClr val="FFFFFF"/>
                  </a:outerShdw>
                </a:effectLst>
              </a:rPr>
              <a:t>Кастор</a:t>
            </a:r>
            <a:r>
              <a:rPr lang="ru-RU" sz="2800">
                <a:solidFill>
                  <a:srgbClr val="FFFF00"/>
                </a:solidFill>
                <a:effectLst>
                  <a:outerShdw blurRad="38100" dist="38100" dir="2700000" algn="tl">
                    <a:srgbClr val="FFFFFF"/>
                  </a:outerShdw>
                </a:effectLst>
              </a:rPr>
              <a:t> и </a:t>
            </a:r>
            <a:r>
              <a:rPr lang="ru-RU" sz="2800" b="1">
                <a:solidFill>
                  <a:srgbClr val="FFFF00"/>
                </a:solidFill>
                <a:effectLst>
                  <a:outerShdw blurRad="38100" dist="38100" dir="2700000" algn="tl">
                    <a:srgbClr val="FFFFFF"/>
                  </a:outerShdw>
                </a:effectLst>
              </a:rPr>
              <a:t>Поллукас</a:t>
            </a:r>
            <a:r>
              <a:rPr lang="ru-RU" sz="2800">
                <a:solidFill>
                  <a:srgbClr val="FF0066"/>
                </a:solidFill>
                <a:effectLst>
                  <a:outerShdw blurRad="38100" dist="38100" dir="2700000" algn="tl">
                    <a:srgbClr val="FFFFFF"/>
                  </a:outerShdw>
                </a:effectLst>
              </a:rPr>
              <a:t>,</a:t>
            </a:r>
            <a:r>
              <a:rPr lang="ru-RU" sz="2800"/>
              <a:t> две ярчайшие звезды созвездия Близнецов, названного так в честь неразлучных братьев-близнецов из древнегреческой мифологии.</a:t>
            </a:r>
          </a:p>
        </p:txBody>
      </p:sp>
      <p:pic>
        <p:nvPicPr>
          <p:cNvPr id="189451" name="Picture 11" descr="Близнецы"/>
          <p:cNvPicPr>
            <a:picLocks noChangeAspect="1" noChangeArrowheads="1"/>
          </p:cNvPicPr>
          <p:nvPr>
            <p:ph sz="half" idx="2"/>
          </p:nvPr>
        </p:nvPicPr>
        <p:blipFill>
          <a:blip r:embed="rId2" cstate="print"/>
          <a:srcRect/>
          <a:stretch>
            <a:fillRect/>
          </a:stretch>
        </p:blipFill>
        <p:spPr>
          <a:xfrm>
            <a:off x="5003800" y="1916113"/>
            <a:ext cx="3671888" cy="4033837"/>
          </a:xfrm>
          <a:noFill/>
          <a:ln/>
        </p:spPr>
      </p:pic>
      <p:sp>
        <p:nvSpPr>
          <p:cNvPr id="189452" name="AutoShape 12"/>
          <p:cNvSpPr>
            <a:spLocks noChangeArrowheads="1"/>
          </p:cNvSpPr>
          <p:nvPr/>
        </p:nvSpPr>
        <p:spPr bwMode="auto">
          <a:xfrm rot="-669380">
            <a:off x="5508625" y="3068638"/>
            <a:ext cx="792163" cy="719137"/>
          </a:xfrm>
          <a:prstGeom prst="star8">
            <a:avLst>
              <a:gd name="adj" fmla="val 11236"/>
            </a:avLst>
          </a:prstGeom>
          <a:solidFill>
            <a:srgbClr val="FFFF00"/>
          </a:solidFill>
          <a:ln w="19050">
            <a:solidFill>
              <a:srgbClr val="0000FF"/>
            </a:solidFill>
            <a:miter lim="800000"/>
            <a:headEnd/>
            <a:tailEnd/>
          </a:ln>
        </p:spPr>
        <p:txBody>
          <a:bodyPr/>
          <a:lstStyle/>
          <a:p>
            <a:endParaRPr lang="ru-RU"/>
          </a:p>
        </p:txBody>
      </p:sp>
      <p:sp>
        <p:nvSpPr>
          <p:cNvPr id="189453" name="AutoShape 13"/>
          <p:cNvSpPr>
            <a:spLocks noChangeArrowheads="1"/>
          </p:cNvSpPr>
          <p:nvPr/>
        </p:nvSpPr>
        <p:spPr bwMode="auto">
          <a:xfrm rot="-669380">
            <a:off x="5724525" y="2636838"/>
            <a:ext cx="792163" cy="720725"/>
          </a:xfrm>
          <a:prstGeom prst="star8">
            <a:avLst>
              <a:gd name="adj" fmla="val 11236"/>
            </a:avLst>
          </a:prstGeom>
          <a:solidFill>
            <a:srgbClr val="FFFF00"/>
          </a:solidFill>
          <a:ln w="19050">
            <a:solidFill>
              <a:srgbClr val="0000FF"/>
            </a:solidFill>
            <a:miter lim="800000"/>
            <a:headEnd/>
            <a:tailEnd/>
          </a:ln>
        </p:spPr>
        <p:txBody>
          <a:bodyPr/>
          <a:lstStyle/>
          <a:p>
            <a:endParaRPr lang="ru-RU"/>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mph" presetSubtype="0" fill="hold" grpId="0" nodeType="withEffect">
                                  <p:stCondLst>
                                    <p:cond delay="0"/>
                                  </p:stCondLst>
                                  <p:childTnLst>
                                    <p:animRot by="21600000">
                                      <p:cBhvr>
                                        <p:cTn id="6" dur="2000" fill="hold"/>
                                        <p:tgtEl>
                                          <p:spTgt spid="189453"/>
                                        </p:tgtEl>
                                        <p:attrNameLst>
                                          <p:attrName>r</p:attrName>
                                        </p:attrNameLst>
                                      </p:cBhvr>
                                    </p:animRot>
                                  </p:childTnLst>
                                </p:cTn>
                              </p:par>
                              <p:par>
                                <p:cTn id="7" presetID="8" presetClass="emph" presetSubtype="0" fill="hold" grpId="0" nodeType="withEffect">
                                  <p:stCondLst>
                                    <p:cond delay="0"/>
                                  </p:stCondLst>
                                  <p:childTnLst>
                                    <p:animRot by="21600000">
                                      <p:cBhvr>
                                        <p:cTn id="8" dur="2000" fill="hold"/>
                                        <p:tgtEl>
                                          <p:spTgt spid="189452"/>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9452" grpId="0" animBg="1"/>
      <p:bldP spid="189453"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6372" name="Rectangle 4"/>
          <p:cNvSpPr>
            <a:spLocks noGrp="1" noChangeArrowheads="1"/>
          </p:cNvSpPr>
          <p:nvPr>
            <p:ph type="title"/>
          </p:nvPr>
        </p:nvSpPr>
        <p:spPr/>
        <p:txBody>
          <a:bodyPr/>
          <a:lstStyle/>
          <a:p>
            <a:r>
              <a:rPr lang="ru-RU"/>
              <a:t>Зодиакальные созвездия</a:t>
            </a:r>
          </a:p>
        </p:txBody>
      </p:sp>
      <p:sp>
        <p:nvSpPr>
          <p:cNvPr id="186373" name="Rectangle 5"/>
          <p:cNvSpPr>
            <a:spLocks noGrp="1" noChangeArrowheads="1"/>
          </p:cNvSpPr>
          <p:nvPr>
            <p:ph type="body" sz="half" idx="1"/>
          </p:nvPr>
        </p:nvSpPr>
        <p:spPr>
          <a:xfrm>
            <a:off x="457200" y="1600200"/>
            <a:ext cx="4038600" cy="4924425"/>
          </a:xfrm>
        </p:spPr>
        <p:txBody>
          <a:bodyPr/>
          <a:lstStyle/>
          <a:p>
            <a:r>
              <a:rPr lang="ru-RU" sz="2800" b="1">
                <a:solidFill>
                  <a:schemeClr val="hlink"/>
                </a:solidFill>
                <a:effectLst>
                  <a:outerShdw blurRad="38100" dist="38100" dir="2700000" algn="tl">
                    <a:srgbClr val="FFFFFF"/>
                  </a:outerShdw>
                </a:effectLst>
              </a:rPr>
              <a:t>РАК,</a:t>
            </a:r>
            <a:r>
              <a:rPr lang="ru-RU" sz="2800"/>
              <a:t> с</a:t>
            </a:r>
            <a:r>
              <a:rPr lang="ru-RU" sz="2800">
                <a:effectLst/>
              </a:rPr>
              <a:t>озвездие, в котором находится рассеянное звездное скопление. </a:t>
            </a:r>
          </a:p>
          <a:p>
            <a:r>
              <a:rPr lang="ru-RU" sz="2800">
                <a:effectLst/>
              </a:rPr>
              <a:t>В созвездии Рака находится замечательное звездное скопление Ясли, видимое невооруженным глазом.</a:t>
            </a:r>
            <a:endParaRPr lang="ru-RU" sz="2800"/>
          </a:p>
        </p:txBody>
      </p:sp>
      <p:pic>
        <p:nvPicPr>
          <p:cNvPr id="186375" name="Picture 7" descr="Рак"/>
          <p:cNvPicPr>
            <a:picLocks noChangeAspect="1" noChangeArrowheads="1"/>
          </p:cNvPicPr>
          <p:nvPr>
            <p:ph sz="half" idx="2"/>
          </p:nvPr>
        </p:nvPicPr>
        <p:blipFill>
          <a:blip r:embed="rId2" cstate="print"/>
          <a:srcRect/>
          <a:stretch>
            <a:fillRect/>
          </a:stretch>
        </p:blipFill>
        <p:spPr>
          <a:xfrm>
            <a:off x="4613275" y="1628775"/>
            <a:ext cx="4114800" cy="4464050"/>
          </a:xfrm>
          <a:noFill/>
          <a:ln/>
        </p:spPr>
      </p:pic>
      <p:sp>
        <p:nvSpPr>
          <p:cNvPr id="186376" name="AutoShape 8"/>
          <p:cNvSpPr>
            <a:spLocks noChangeArrowheads="1"/>
          </p:cNvSpPr>
          <p:nvPr/>
        </p:nvSpPr>
        <p:spPr bwMode="auto">
          <a:xfrm>
            <a:off x="5219700" y="2492375"/>
            <a:ext cx="865188" cy="792163"/>
          </a:xfrm>
          <a:prstGeom prst="star4">
            <a:avLst>
              <a:gd name="adj" fmla="val 12500"/>
            </a:avLst>
          </a:prstGeom>
          <a:solidFill>
            <a:srgbClr val="FFFF00"/>
          </a:solidFill>
          <a:ln w="19050">
            <a:solidFill>
              <a:srgbClr val="0000FF"/>
            </a:solidFill>
            <a:miter lim="800000"/>
            <a:headEnd/>
            <a:tailEnd/>
          </a:ln>
        </p:spPr>
        <p:txBody>
          <a:bodyPr/>
          <a:lstStyle/>
          <a:p>
            <a:endParaRPr lang="ru-RU"/>
          </a:p>
        </p:txBody>
      </p:sp>
      <p:sp>
        <p:nvSpPr>
          <p:cNvPr id="186378" name="AutoShape 10"/>
          <p:cNvSpPr>
            <a:spLocks noChangeArrowheads="1"/>
          </p:cNvSpPr>
          <p:nvPr/>
        </p:nvSpPr>
        <p:spPr bwMode="auto">
          <a:xfrm>
            <a:off x="7451725" y="3429000"/>
            <a:ext cx="720725" cy="792163"/>
          </a:xfrm>
          <a:prstGeom prst="star4">
            <a:avLst>
              <a:gd name="adj" fmla="val 10690"/>
            </a:avLst>
          </a:prstGeom>
          <a:solidFill>
            <a:srgbClr val="FFFF00"/>
          </a:solidFill>
          <a:ln w="19050">
            <a:solidFill>
              <a:srgbClr val="0000FF"/>
            </a:solidFill>
            <a:miter lim="800000"/>
            <a:headEnd/>
            <a:tailEnd/>
          </a:ln>
        </p:spPr>
        <p:txBody>
          <a:bodyPr/>
          <a:lstStyle/>
          <a:p>
            <a:endParaRPr lang="ru-RU"/>
          </a:p>
        </p:txBody>
      </p:sp>
      <p:sp>
        <p:nvSpPr>
          <p:cNvPr id="186379" name="AutoShape 11"/>
          <p:cNvSpPr>
            <a:spLocks noChangeArrowheads="1"/>
          </p:cNvSpPr>
          <p:nvPr/>
        </p:nvSpPr>
        <p:spPr bwMode="auto">
          <a:xfrm rot="-891838">
            <a:off x="5076825" y="4508500"/>
            <a:ext cx="719138" cy="790575"/>
          </a:xfrm>
          <a:prstGeom prst="star4">
            <a:avLst>
              <a:gd name="adj" fmla="val 12500"/>
            </a:avLst>
          </a:prstGeom>
          <a:solidFill>
            <a:schemeClr val="tx1"/>
          </a:solidFill>
          <a:ln w="19050">
            <a:solidFill>
              <a:srgbClr val="0000FF"/>
            </a:solidFill>
            <a:miter lim="800000"/>
            <a:headEnd/>
            <a:tailEnd/>
          </a:ln>
        </p:spPr>
        <p:txBody>
          <a:bodyPr/>
          <a:lstStyle/>
          <a:p>
            <a:endParaRPr lang="ru-RU"/>
          </a:p>
        </p:txBody>
      </p:sp>
      <p:sp>
        <p:nvSpPr>
          <p:cNvPr id="186380" name="AutoShape 12"/>
          <p:cNvSpPr>
            <a:spLocks noChangeArrowheads="1"/>
          </p:cNvSpPr>
          <p:nvPr/>
        </p:nvSpPr>
        <p:spPr bwMode="auto">
          <a:xfrm>
            <a:off x="6227763" y="3284538"/>
            <a:ext cx="865187" cy="792162"/>
          </a:xfrm>
          <a:prstGeom prst="star4">
            <a:avLst>
              <a:gd name="adj" fmla="val 12500"/>
            </a:avLst>
          </a:prstGeom>
          <a:solidFill>
            <a:srgbClr val="FFFF00"/>
          </a:solidFill>
          <a:ln w="19050">
            <a:solidFill>
              <a:srgbClr val="0000FF"/>
            </a:solidFill>
            <a:miter lim="800000"/>
            <a:headEnd/>
            <a:tailEnd/>
          </a:ln>
        </p:spPr>
        <p:txBody>
          <a:bodyPr/>
          <a:lstStyle/>
          <a:p>
            <a:endParaRPr lang="ru-RU"/>
          </a:p>
        </p:txBody>
      </p:sp>
      <p:sp>
        <p:nvSpPr>
          <p:cNvPr id="186381" name="AutoShape 13"/>
          <p:cNvSpPr>
            <a:spLocks noChangeArrowheads="1"/>
          </p:cNvSpPr>
          <p:nvPr/>
        </p:nvSpPr>
        <p:spPr bwMode="auto">
          <a:xfrm>
            <a:off x="5724525" y="2781300"/>
            <a:ext cx="865188" cy="792163"/>
          </a:xfrm>
          <a:prstGeom prst="star4">
            <a:avLst>
              <a:gd name="adj" fmla="val 12500"/>
            </a:avLst>
          </a:prstGeom>
          <a:solidFill>
            <a:srgbClr val="FFFF00"/>
          </a:solidFill>
          <a:ln w="19050">
            <a:solidFill>
              <a:srgbClr val="0000FF"/>
            </a:solidFill>
            <a:miter lim="800000"/>
            <a:headEnd/>
            <a:tailEnd/>
          </a:ln>
        </p:spPr>
        <p:txBody>
          <a:bodyPr/>
          <a:lstStyle/>
          <a:p>
            <a:endParaRPr lang="ru-RU"/>
          </a:p>
        </p:txBody>
      </p:sp>
      <p:sp>
        <p:nvSpPr>
          <p:cNvPr id="186384" name="AutoShape 16"/>
          <p:cNvSpPr>
            <a:spLocks noChangeArrowheads="1"/>
          </p:cNvSpPr>
          <p:nvPr/>
        </p:nvSpPr>
        <p:spPr bwMode="auto">
          <a:xfrm rot="-669380">
            <a:off x="6300788" y="2636838"/>
            <a:ext cx="792162" cy="719137"/>
          </a:xfrm>
          <a:prstGeom prst="star8">
            <a:avLst>
              <a:gd name="adj" fmla="val 11236"/>
            </a:avLst>
          </a:prstGeom>
          <a:solidFill>
            <a:srgbClr val="FF99CC"/>
          </a:solidFill>
          <a:ln w="19050">
            <a:solidFill>
              <a:srgbClr val="0000FF"/>
            </a:solidFill>
            <a:miter lim="800000"/>
            <a:headEnd/>
            <a:tailEnd/>
          </a:ln>
        </p:spPr>
        <p:txBody>
          <a:bodyPr/>
          <a:lstStyle/>
          <a:p>
            <a:endParaRPr lang="ru-RU"/>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mph" presetSubtype="0" fill="hold" grpId="0" nodeType="withEffect">
                                  <p:stCondLst>
                                    <p:cond delay="0"/>
                                  </p:stCondLst>
                                  <p:childTnLst>
                                    <p:animRot by="21600000">
                                      <p:cBhvr>
                                        <p:cTn id="6" dur="2000" fill="hold"/>
                                        <p:tgtEl>
                                          <p:spTgt spid="186376"/>
                                        </p:tgtEl>
                                        <p:attrNameLst>
                                          <p:attrName>r</p:attrName>
                                        </p:attrNameLst>
                                      </p:cBhvr>
                                    </p:animRot>
                                  </p:childTnLst>
                                </p:cTn>
                              </p:par>
                              <p:par>
                                <p:cTn id="7" presetID="8" presetClass="emph" presetSubtype="0" fill="hold" grpId="0" nodeType="withEffect">
                                  <p:stCondLst>
                                    <p:cond delay="0"/>
                                  </p:stCondLst>
                                  <p:childTnLst>
                                    <p:animRot by="21600000">
                                      <p:cBhvr>
                                        <p:cTn id="8" dur="2000" fill="hold"/>
                                        <p:tgtEl>
                                          <p:spTgt spid="186381"/>
                                        </p:tgtEl>
                                        <p:attrNameLst>
                                          <p:attrName>r</p:attrName>
                                        </p:attrNameLst>
                                      </p:cBhvr>
                                    </p:animRot>
                                  </p:childTnLst>
                                </p:cTn>
                              </p:par>
                              <p:par>
                                <p:cTn id="9" presetID="8" presetClass="emph" presetSubtype="0" fill="hold" grpId="0" nodeType="withEffect">
                                  <p:stCondLst>
                                    <p:cond delay="0"/>
                                  </p:stCondLst>
                                  <p:childTnLst>
                                    <p:animRot by="21600000">
                                      <p:cBhvr>
                                        <p:cTn id="10" dur="2000" fill="hold"/>
                                        <p:tgtEl>
                                          <p:spTgt spid="186380"/>
                                        </p:tgtEl>
                                        <p:attrNameLst>
                                          <p:attrName>r</p:attrName>
                                        </p:attrNameLst>
                                      </p:cBhvr>
                                    </p:animRot>
                                  </p:childTnLst>
                                </p:cTn>
                              </p:par>
                              <p:par>
                                <p:cTn id="11" presetID="8" presetClass="emph" presetSubtype="0" fill="hold" grpId="0" nodeType="withEffect">
                                  <p:stCondLst>
                                    <p:cond delay="0"/>
                                  </p:stCondLst>
                                  <p:childTnLst>
                                    <p:animRot by="21600000">
                                      <p:cBhvr>
                                        <p:cTn id="12" dur="2000" fill="hold"/>
                                        <p:tgtEl>
                                          <p:spTgt spid="186378"/>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6376" grpId="0" animBg="1"/>
      <p:bldP spid="186378" grpId="0" animBg="1"/>
      <p:bldP spid="186380" grpId="0" animBg="1"/>
      <p:bldP spid="186381"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8900" name="Rectangle 4"/>
          <p:cNvSpPr>
            <a:spLocks noGrp="1" noChangeArrowheads="1"/>
          </p:cNvSpPr>
          <p:nvPr>
            <p:ph type="title"/>
          </p:nvPr>
        </p:nvSpPr>
        <p:spPr/>
        <p:txBody>
          <a:bodyPr/>
          <a:lstStyle/>
          <a:p>
            <a:r>
              <a:rPr lang="ru-RU"/>
              <a:t>Зодиакальные созвездия</a:t>
            </a:r>
          </a:p>
        </p:txBody>
      </p:sp>
      <p:sp>
        <p:nvSpPr>
          <p:cNvPr id="208901" name="Rectangle 5"/>
          <p:cNvSpPr>
            <a:spLocks noChangeArrowheads="1"/>
          </p:cNvSpPr>
          <p:nvPr/>
        </p:nvSpPr>
        <p:spPr bwMode="auto">
          <a:xfrm>
            <a:off x="539750" y="1700213"/>
            <a:ext cx="4038600" cy="3557587"/>
          </a:xfrm>
          <a:prstGeom prst="rect">
            <a:avLst/>
          </a:prstGeom>
          <a:noFill/>
          <a:ln w="9525">
            <a:noFill/>
            <a:miter lim="800000"/>
            <a:headEnd/>
            <a:tailEnd/>
          </a:ln>
          <a:effectLst/>
        </p:spPr>
        <p:txBody>
          <a:bodyPr/>
          <a:lstStyle/>
          <a:p>
            <a:pPr marL="342900" indent="-342900">
              <a:spcBef>
                <a:spcPct val="20000"/>
              </a:spcBef>
              <a:buClr>
                <a:schemeClr val="hlink"/>
              </a:buClr>
              <a:buSzPct val="75000"/>
              <a:buFont typeface="Wingdings" pitchFamily="2" charset="2"/>
              <a:buChar char="l"/>
            </a:pPr>
            <a:r>
              <a:rPr lang="ru-RU" sz="2800" b="1" dirty="0">
                <a:solidFill>
                  <a:schemeClr val="hlink"/>
                </a:solidFill>
              </a:rPr>
              <a:t>ЛЕВ</a:t>
            </a:r>
            <a:r>
              <a:rPr lang="ru-RU" sz="2800" b="1" dirty="0">
                <a:solidFill>
                  <a:schemeClr val="bg1"/>
                </a:solidFill>
              </a:rPr>
              <a:t>, </a:t>
            </a:r>
            <a:r>
              <a:rPr lang="ru-RU" sz="2800" dirty="0">
                <a:solidFill>
                  <a:schemeClr val="bg1"/>
                </a:solidFill>
              </a:rPr>
              <a:t>зодиакальное </a:t>
            </a:r>
          </a:p>
          <a:p>
            <a:pPr marL="342900" indent="-342900">
              <a:spcBef>
                <a:spcPct val="20000"/>
              </a:spcBef>
              <a:buClr>
                <a:schemeClr val="hlink"/>
              </a:buClr>
              <a:buSzPct val="75000"/>
              <a:buFont typeface="Wingdings" pitchFamily="2" charset="2"/>
              <a:buNone/>
            </a:pPr>
            <a:r>
              <a:rPr lang="ru-RU" sz="2800" dirty="0">
                <a:solidFill>
                  <a:schemeClr val="bg1"/>
                </a:solidFill>
              </a:rPr>
              <a:t>	созвездие с яркой </a:t>
            </a:r>
          </a:p>
          <a:p>
            <a:pPr marL="342900" indent="-342900">
              <a:spcBef>
                <a:spcPct val="20000"/>
              </a:spcBef>
              <a:buClr>
                <a:schemeClr val="hlink"/>
              </a:buClr>
              <a:buSzPct val="75000"/>
              <a:buFont typeface="Wingdings" pitchFamily="2" charset="2"/>
              <a:buNone/>
            </a:pPr>
            <a:r>
              <a:rPr lang="ru-RU" sz="2800" dirty="0">
                <a:solidFill>
                  <a:schemeClr val="bg1"/>
                </a:solidFill>
              </a:rPr>
              <a:t>	звездой </a:t>
            </a:r>
            <a:r>
              <a:rPr lang="ru-RU" sz="2800" b="1" dirty="0">
                <a:solidFill>
                  <a:schemeClr val="bg1"/>
                </a:solidFill>
              </a:rPr>
              <a:t>Регул.</a:t>
            </a:r>
            <a:r>
              <a:rPr lang="ru-RU" sz="2800" dirty="0">
                <a:solidFill>
                  <a:schemeClr val="bg1"/>
                </a:solidFill>
              </a:rPr>
              <a:t> </a:t>
            </a:r>
          </a:p>
          <a:p>
            <a:pPr marL="342900" indent="-342900">
              <a:spcBef>
                <a:spcPct val="20000"/>
              </a:spcBef>
              <a:buClr>
                <a:schemeClr val="hlink"/>
              </a:buClr>
              <a:buSzPct val="75000"/>
              <a:buFont typeface="Wingdings" pitchFamily="2" charset="2"/>
              <a:buChar char="l"/>
            </a:pPr>
            <a:r>
              <a:rPr lang="ru-RU" sz="2800" dirty="0">
                <a:solidFill>
                  <a:schemeClr val="bg1"/>
                </a:solidFill>
              </a:rPr>
              <a:t>Льва в зодиаке изображали еще шумеры  6000 лет назад.</a:t>
            </a:r>
            <a:endParaRPr lang="ru-RU" sz="2800" b="1" dirty="0">
              <a:solidFill>
                <a:schemeClr val="bg1"/>
              </a:solidFill>
            </a:endParaRPr>
          </a:p>
        </p:txBody>
      </p:sp>
      <p:pic>
        <p:nvPicPr>
          <p:cNvPr id="208902" name="Picture 6" descr="Лев"/>
          <p:cNvPicPr>
            <a:picLocks noChangeAspect="1" noChangeArrowheads="1"/>
          </p:cNvPicPr>
          <p:nvPr>
            <p:ph idx="1"/>
          </p:nvPr>
        </p:nvPicPr>
        <p:blipFill>
          <a:blip r:embed="rId2" cstate="print"/>
          <a:srcRect/>
          <a:stretch>
            <a:fillRect/>
          </a:stretch>
        </p:blipFill>
        <p:spPr>
          <a:xfrm>
            <a:off x="4643438" y="1916113"/>
            <a:ext cx="4176712" cy="3409950"/>
          </a:xfrm>
          <a:noFill/>
          <a:ln/>
        </p:spPr>
      </p:pic>
      <p:sp>
        <p:nvSpPr>
          <p:cNvPr id="208904" name="AutoShape 8"/>
          <p:cNvSpPr>
            <a:spLocks noChangeArrowheads="1"/>
          </p:cNvSpPr>
          <p:nvPr/>
        </p:nvSpPr>
        <p:spPr bwMode="auto">
          <a:xfrm rot="-669380">
            <a:off x="6948488" y="3644900"/>
            <a:ext cx="792162" cy="719138"/>
          </a:xfrm>
          <a:prstGeom prst="star8">
            <a:avLst>
              <a:gd name="adj" fmla="val 11236"/>
            </a:avLst>
          </a:prstGeom>
          <a:solidFill>
            <a:srgbClr val="FF0066"/>
          </a:solidFill>
          <a:ln w="19050">
            <a:solidFill>
              <a:srgbClr val="0000FF"/>
            </a:solidFill>
            <a:miter lim="800000"/>
            <a:headEnd/>
            <a:tailEnd/>
          </a:ln>
        </p:spPr>
        <p:txBody>
          <a:bodyPr/>
          <a:lstStyle/>
          <a:p>
            <a:endParaRPr lang="ru-RU"/>
          </a:p>
        </p:txBody>
      </p:sp>
      <p:sp>
        <p:nvSpPr>
          <p:cNvPr id="208905" name="AutoShape 9"/>
          <p:cNvSpPr>
            <a:spLocks noChangeArrowheads="1"/>
          </p:cNvSpPr>
          <p:nvPr/>
        </p:nvSpPr>
        <p:spPr bwMode="auto">
          <a:xfrm>
            <a:off x="5364163" y="2349500"/>
            <a:ext cx="503237" cy="431800"/>
          </a:xfrm>
          <a:prstGeom prst="star8">
            <a:avLst>
              <a:gd name="adj" fmla="val 24259"/>
            </a:avLst>
          </a:prstGeom>
          <a:solidFill>
            <a:srgbClr val="FFFF00"/>
          </a:solidFill>
          <a:ln w="19050">
            <a:solidFill>
              <a:srgbClr val="0000FF"/>
            </a:solidFill>
            <a:miter lim="800000"/>
            <a:headEnd/>
            <a:tailEnd/>
          </a:ln>
        </p:spPr>
        <p:txBody>
          <a:bodyPr/>
          <a:lstStyle/>
          <a:p>
            <a:endParaRPr lang="ru-RU"/>
          </a:p>
        </p:txBody>
      </p:sp>
      <p:sp>
        <p:nvSpPr>
          <p:cNvPr id="208906" name="AutoShape 10"/>
          <p:cNvSpPr>
            <a:spLocks noChangeArrowheads="1"/>
          </p:cNvSpPr>
          <p:nvPr/>
        </p:nvSpPr>
        <p:spPr bwMode="auto">
          <a:xfrm>
            <a:off x="7740650" y="4076700"/>
            <a:ext cx="503238" cy="431800"/>
          </a:xfrm>
          <a:prstGeom prst="star8">
            <a:avLst>
              <a:gd name="adj" fmla="val 24259"/>
            </a:avLst>
          </a:prstGeom>
          <a:solidFill>
            <a:srgbClr val="FFFF00"/>
          </a:solidFill>
          <a:ln w="19050">
            <a:solidFill>
              <a:srgbClr val="0000FF"/>
            </a:solidFill>
            <a:miter lim="800000"/>
            <a:headEnd/>
            <a:tailEnd/>
          </a:ln>
        </p:spPr>
        <p:txBody>
          <a:bodyPr/>
          <a:lstStyle/>
          <a:p>
            <a:endParaRPr lang="ru-RU"/>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mph" presetSubtype="0" repeatCount="10000" fill="hold" grpId="0" nodeType="withEffect">
                                  <p:stCondLst>
                                    <p:cond delay="0"/>
                                  </p:stCondLst>
                                  <p:childTnLst>
                                    <p:animRot by="21600000">
                                      <p:cBhvr>
                                        <p:cTn id="6" dur="2000" fill="hold"/>
                                        <p:tgtEl>
                                          <p:spTgt spid="208905"/>
                                        </p:tgtEl>
                                        <p:attrNameLst>
                                          <p:attrName>r</p:attrName>
                                        </p:attrNameLst>
                                      </p:cBhvr>
                                    </p:animRot>
                                  </p:childTnLst>
                                </p:cTn>
                              </p:par>
                              <p:par>
                                <p:cTn id="7" presetID="8" presetClass="emph" presetSubtype="0" repeatCount="10000" fill="hold" grpId="0" nodeType="withEffect">
                                  <p:stCondLst>
                                    <p:cond delay="0"/>
                                  </p:stCondLst>
                                  <p:childTnLst>
                                    <p:animRot by="21600000">
                                      <p:cBhvr>
                                        <p:cTn id="8" dur="2000" fill="hold"/>
                                        <p:tgtEl>
                                          <p:spTgt spid="20890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8905" grpId="0" animBg="1"/>
      <p:bldP spid="208906"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2496" name="Picture 32" descr="1"/>
          <p:cNvPicPr>
            <a:picLocks noChangeAspect="1" noChangeArrowheads="1"/>
          </p:cNvPicPr>
          <p:nvPr/>
        </p:nvPicPr>
        <p:blipFill>
          <a:blip r:embed="rId2" cstate="print"/>
          <a:srcRect/>
          <a:stretch>
            <a:fillRect/>
          </a:stretch>
        </p:blipFill>
        <p:spPr bwMode="auto">
          <a:xfrm>
            <a:off x="3348038" y="1773238"/>
            <a:ext cx="5472112" cy="4618037"/>
          </a:xfrm>
          <a:prstGeom prst="rect">
            <a:avLst/>
          </a:prstGeom>
          <a:noFill/>
        </p:spPr>
      </p:pic>
      <p:sp>
        <p:nvSpPr>
          <p:cNvPr id="62466" name="Rectangle 2"/>
          <p:cNvSpPr>
            <a:spLocks noGrp="1" noChangeArrowheads="1"/>
          </p:cNvSpPr>
          <p:nvPr>
            <p:ph type="title"/>
          </p:nvPr>
        </p:nvSpPr>
        <p:spPr>
          <a:xfrm>
            <a:off x="457200" y="277813"/>
            <a:ext cx="5770563" cy="1139825"/>
          </a:xfrm>
        </p:spPr>
        <p:txBody>
          <a:bodyPr>
            <a:normAutofit fontScale="90000"/>
          </a:bodyPr>
          <a:lstStyle/>
          <a:p>
            <a:r>
              <a:rPr lang="ru-RU" sz="4000"/>
              <a:t>Зодиакальные созвездия</a:t>
            </a:r>
          </a:p>
        </p:txBody>
      </p:sp>
      <p:sp>
        <p:nvSpPr>
          <p:cNvPr id="62467" name="Rectangle 3"/>
          <p:cNvSpPr>
            <a:spLocks noGrp="1" noChangeArrowheads="1"/>
          </p:cNvSpPr>
          <p:nvPr>
            <p:ph type="body" sz="half" idx="1"/>
          </p:nvPr>
        </p:nvSpPr>
        <p:spPr>
          <a:xfrm>
            <a:off x="323850" y="1628775"/>
            <a:ext cx="3600450" cy="4752975"/>
          </a:xfrm>
        </p:spPr>
        <p:txBody>
          <a:bodyPr/>
          <a:lstStyle/>
          <a:p>
            <a:pPr>
              <a:lnSpc>
                <a:spcPct val="90000"/>
              </a:lnSpc>
            </a:pPr>
            <a:r>
              <a:rPr lang="ru-RU" b="1">
                <a:solidFill>
                  <a:schemeClr val="hlink"/>
                </a:solidFill>
                <a:effectLst/>
              </a:rPr>
              <a:t>ДЕВА, </a:t>
            </a:r>
            <a:r>
              <a:rPr lang="ru-RU">
                <a:effectLst/>
              </a:rPr>
              <a:t>созвездие с яркой звездой </a:t>
            </a:r>
            <a:r>
              <a:rPr lang="ru-RU" b="1">
                <a:solidFill>
                  <a:schemeClr val="accent1"/>
                </a:solidFill>
                <a:effectLst/>
              </a:rPr>
              <a:t>Спика.</a:t>
            </a:r>
            <a:r>
              <a:rPr lang="ru-RU">
                <a:solidFill>
                  <a:schemeClr val="accent1"/>
                </a:solidFill>
                <a:effectLst/>
              </a:rPr>
              <a:t> </a:t>
            </a:r>
          </a:p>
          <a:p>
            <a:pPr>
              <a:lnSpc>
                <a:spcPct val="90000"/>
              </a:lnSpc>
            </a:pPr>
            <a:r>
              <a:rPr lang="ru-RU">
                <a:effectLst/>
              </a:rPr>
              <a:t>Единственный представитель слабого пола среди 12 созвездий зодиака</a:t>
            </a:r>
            <a:endParaRPr lang="ru-RU">
              <a:solidFill>
                <a:schemeClr val="accent1"/>
              </a:solidFill>
              <a:effectLst>
                <a:outerShdw blurRad="38100" dist="38100" dir="2700000" algn="tl">
                  <a:srgbClr val="FFFFFF"/>
                </a:outerShdw>
              </a:effectLst>
            </a:endParaRPr>
          </a:p>
        </p:txBody>
      </p:sp>
      <p:sp>
        <p:nvSpPr>
          <p:cNvPr id="62472" name="AutoShape 8"/>
          <p:cNvSpPr>
            <a:spLocks noChangeArrowheads="1"/>
          </p:cNvSpPr>
          <p:nvPr/>
        </p:nvSpPr>
        <p:spPr bwMode="auto">
          <a:xfrm>
            <a:off x="3779838" y="3933825"/>
            <a:ext cx="649287" cy="574675"/>
          </a:xfrm>
          <a:prstGeom prst="star8">
            <a:avLst>
              <a:gd name="adj" fmla="val 13236"/>
            </a:avLst>
          </a:prstGeom>
          <a:solidFill>
            <a:schemeClr val="hlink"/>
          </a:solidFill>
          <a:ln w="9525">
            <a:solidFill>
              <a:schemeClr val="bg2"/>
            </a:solidFill>
            <a:miter lim="800000"/>
            <a:headEnd/>
            <a:tailEnd/>
          </a:ln>
          <a:effectLst/>
        </p:spPr>
        <p:txBody>
          <a:bodyPr wrap="none" anchor="ctr"/>
          <a:lstStyle/>
          <a:p>
            <a:endParaRPr lang="ru-RU"/>
          </a:p>
        </p:txBody>
      </p:sp>
      <p:sp>
        <p:nvSpPr>
          <p:cNvPr id="62474" name="AutoShape 10"/>
          <p:cNvSpPr>
            <a:spLocks noChangeArrowheads="1"/>
          </p:cNvSpPr>
          <p:nvPr/>
        </p:nvSpPr>
        <p:spPr bwMode="auto">
          <a:xfrm>
            <a:off x="5435600" y="3068638"/>
            <a:ext cx="649288" cy="574675"/>
          </a:xfrm>
          <a:prstGeom prst="star8">
            <a:avLst>
              <a:gd name="adj" fmla="val 13236"/>
            </a:avLst>
          </a:prstGeom>
          <a:solidFill>
            <a:schemeClr val="hlink"/>
          </a:solidFill>
          <a:ln w="9525">
            <a:solidFill>
              <a:schemeClr val="bg2"/>
            </a:solidFill>
            <a:miter lim="800000"/>
            <a:headEnd/>
            <a:tailEnd/>
          </a:ln>
          <a:effectLst/>
        </p:spPr>
        <p:txBody>
          <a:bodyPr wrap="none" anchor="ctr"/>
          <a:lstStyle/>
          <a:p>
            <a:endParaRPr lang="ru-RU"/>
          </a:p>
        </p:txBody>
      </p:sp>
      <p:sp>
        <p:nvSpPr>
          <p:cNvPr id="62477" name="AutoShape 13"/>
          <p:cNvSpPr>
            <a:spLocks noChangeArrowheads="1"/>
          </p:cNvSpPr>
          <p:nvPr/>
        </p:nvSpPr>
        <p:spPr bwMode="auto">
          <a:xfrm>
            <a:off x="4140200" y="5661025"/>
            <a:ext cx="1008063" cy="792163"/>
          </a:xfrm>
          <a:prstGeom prst="star8">
            <a:avLst>
              <a:gd name="adj" fmla="val 13236"/>
            </a:avLst>
          </a:prstGeom>
          <a:solidFill>
            <a:schemeClr val="accent1"/>
          </a:solidFill>
          <a:ln w="9525">
            <a:solidFill>
              <a:schemeClr val="bg2"/>
            </a:solidFill>
            <a:miter lim="800000"/>
            <a:headEnd/>
            <a:tailEnd/>
          </a:ln>
          <a:effectLst/>
        </p:spPr>
        <p:txBody>
          <a:bodyPr wrap="none" anchor="ctr"/>
          <a:lstStyle/>
          <a:p>
            <a:endParaRPr lang="ru-RU"/>
          </a:p>
        </p:txBody>
      </p:sp>
      <p:sp>
        <p:nvSpPr>
          <p:cNvPr id="62490" name="AutoShape 26"/>
          <p:cNvSpPr>
            <a:spLocks noChangeArrowheads="1"/>
          </p:cNvSpPr>
          <p:nvPr/>
        </p:nvSpPr>
        <p:spPr bwMode="auto">
          <a:xfrm>
            <a:off x="5940425" y="4076700"/>
            <a:ext cx="649288" cy="574675"/>
          </a:xfrm>
          <a:prstGeom prst="star8">
            <a:avLst>
              <a:gd name="adj" fmla="val 13236"/>
            </a:avLst>
          </a:prstGeom>
          <a:solidFill>
            <a:schemeClr val="hlink"/>
          </a:solidFill>
          <a:ln w="9525">
            <a:solidFill>
              <a:schemeClr val="bg2"/>
            </a:solidFill>
            <a:miter lim="800000"/>
            <a:headEnd/>
            <a:tailEnd/>
          </a:ln>
          <a:effectLst/>
        </p:spPr>
        <p:txBody>
          <a:bodyPr wrap="none" anchor="ctr"/>
          <a:lstStyle/>
          <a:p>
            <a:endParaRPr lang="ru-RU"/>
          </a:p>
        </p:txBody>
      </p:sp>
      <p:sp>
        <p:nvSpPr>
          <p:cNvPr id="62491" name="AutoShape 27"/>
          <p:cNvSpPr>
            <a:spLocks noChangeArrowheads="1"/>
          </p:cNvSpPr>
          <p:nvPr/>
        </p:nvSpPr>
        <p:spPr bwMode="auto">
          <a:xfrm>
            <a:off x="5219700" y="1700213"/>
            <a:ext cx="649288" cy="574675"/>
          </a:xfrm>
          <a:prstGeom prst="star8">
            <a:avLst>
              <a:gd name="adj" fmla="val 13236"/>
            </a:avLst>
          </a:prstGeom>
          <a:solidFill>
            <a:srgbClr val="FF0066"/>
          </a:solidFill>
          <a:ln w="9525">
            <a:solidFill>
              <a:schemeClr val="bg2"/>
            </a:solidFill>
            <a:miter lim="800000"/>
            <a:headEnd/>
            <a:tailEnd/>
          </a:ln>
          <a:effectLst/>
        </p:spPr>
        <p:txBody>
          <a:bodyPr wrap="none" anchor="ctr"/>
          <a:lstStyle/>
          <a:p>
            <a:endParaRPr lang="ru-RU"/>
          </a:p>
        </p:txBody>
      </p:sp>
      <p:sp>
        <p:nvSpPr>
          <p:cNvPr id="62492" name="AutoShape 28"/>
          <p:cNvSpPr>
            <a:spLocks noChangeArrowheads="1"/>
          </p:cNvSpPr>
          <p:nvPr/>
        </p:nvSpPr>
        <p:spPr bwMode="auto">
          <a:xfrm>
            <a:off x="8101013" y="3357563"/>
            <a:ext cx="649287" cy="574675"/>
          </a:xfrm>
          <a:prstGeom prst="star8">
            <a:avLst>
              <a:gd name="adj" fmla="val 13236"/>
            </a:avLst>
          </a:prstGeom>
          <a:solidFill>
            <a:schemeClr val="hlink"/>
          </a:solidFill>
          <a:ln w="9525">
            <a:solidFill>
              <a:schemeClr val="bg2"/>
            </a:solidFill>
            <a:miter lim="800000"/>
            <a:headEnd/>
            <a:tailEnd/>
          </a:ln>
          <a:effectLst/>
        </p:spPr>
        <p:txBody>
          <a:bodyPr wrap="none" anchor="ctr"/>
          <a:lstStyle/>
          <a:p>
            <a:endParaRPr lang="ru-RU"/>
          </a:p>
        </p:txBody>
      </p:sp>
      <p:pic>
        <p:nvPicPr>
          <p:cNvPr id="62493" name="Picture 29" descr="Дева"/>
          <p:cNvPicPr>
            <a:picLocks noChangeAspect="1" noChangeArrowheads="1"/>
          </p:cNvPicPr>
          <p:nvPr>
            <p:ph sz="quarter" idx="3"/>
          </p:nvPr>
        </p:nvPicPr>
        <p:blipFill>
          <a:blip r:embed="rId3" cstate="print"/>
          <a:srcRect/>
          <a:stretch>
            <a:fillRect/>
          </a:stretch>
        </p:blipFill>
        <p:spPr>
          <a:xfrm>
            <a:off x="6732588" y="333375"/>
            <a:ext cx="2168525" cy="2189163"/>
          </a:xfrm>
          <a:noFill/>
          <a:ln/>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7" presetClass="emph" presetSubtype="0" repeatCount="10000" fill="hold" grpId="0" nodeType="withEffect">
                                  <p:stCondLst>
                                    <p:cond delay="0"/>
                                  </p:stCondLst>
                                  <p:childTnLst>
                                    <p:animClr clrSpc="rgb" dir="cw">
                                      <p:cBhvr override="childStyle">
                                        <p:cTn id="6" dur="250" autoRev="1" fill="hold"/>
                                        <p:tgtEl>
                                          <p:spTgt spid="62472"/>
                                        </p:tgtEl>
                                        <p:attrNameLst>
                                          <p:attrName>style.color</p:attrName>
                                        </p:attrNameLst>
                                      </p:cBhvr>
                                      <p:to>
                                        <a:schemeClr val="bg1"/>
                                      </p:to>
                                    </p:animClr>
                                    <p:animClr clrSpc="rgb" dir="cw">
                                      <p:cBhvr>
                                        <p:cTn id="7" dur="250" autoRev="1" fill="hold"/>
                                        <p:tgtEl>
                                          <p:spTgt spid="62472"/>
                                        </p:tgtEl>
                                        <p:attrNameLst>
                                          <p:attrName>fillcolor</p:attrName>
                                        </p:attrNameLst>
                                      </p:cBhvr>
                                      <p:to>
                                        <a:schemeClr val="bg1"/>
                                      </p:to>
                                    </p:animClr>
                                    <p:set>
                                      <p:cBhvr>
                                        <p:cTn id="8" dur="250" autoRev="1" fill="hold"/>
                                        <p:tgtEl>
                                          <p:spTgt spid="62472"/>
                                        </p:tgtEl>
                                        <p:attrNameLst>
                                          <p:attrName>fill.type</p:attrName>
                                        </p:attrNameLst>
                                      </p:cBhvr>
                                      <p:to>
                                        <p:strVal val="solid"/>
                                      </p:to>
                                    </p:set>
                                    <p:set>
                                      <p:cBhvr>
                                        <p:cTn id="9" dur="250" autoRev="1" fill="hold"/>
                                        <p:tgtEl>
                                          <p:spTgt spid="62472"/>
                                        </p:tgtEl>
                                        <p:attrNameLst>
                                          <p:attrName>fill.on</p:attrName>
                                        </p:attrNameLst>
                                      </p:cBhvr>
                                      <p:to>
                                        <p:strVal val="true"/>
                                      </p:to>
                                    </p:set>
                                  </p:childTnLst>
                                </p:cTn>
                              </p:par>
                              <p:par>
                                <p:cTn id="10" presetID="8" presetClass="emph" presetSubtype="0" repeatCount="10000" fill="hold" grpId="0" nodeType="withEffect">
                                  <p:stCondLst>
                                    <p:cond delay="0"/>
                                  </p:stCondLst>
                                  <p:childTnLst>
                                    <p:animRot by="21600000">
                                      <p:cBhvr>
                                        <p:cTn id="11" dur="2000" fill="hold"/>
                                        <p:tgtEl>
                                          <p:spTgt spid="62474"/>
                                        </p:tgtEl>
                                        <p:attrNameLst>
                                          <p:attrName>r</p:attrName>
                                        </p:attrNameLst>
                                      </p:cBhvr>
                                    </p:animRot>
                                  </p:childTnLst>
                                </p:cTn>
                              </p:par>
                              <p:par>
                                <p:cTn id="12" presetID="27" presetClass="emph" presetSubtype="0" repeatCount="10000" fill="hold" grpId="0" nodeType="withEffect">
                                  <p:stCondLst>
                                    <p:cond delay="0"/>
                                  </p:stCondLst>
                                  <p:childTnLst>
                                    <p:animClr clrSpc="rgb" dir="cw">
                                      <p:cBhvr override="childStyle">
                                        <p:cTn id="13" dur="250" autoRev="1" fill="hold"/>
                                        <p:tgtEl>
                                          <p:spTgt spid="62477"/>
                                        </p:tgtEl>
                                        <p:attrNameLst>
                                          <p:attrName>style.color</p:attrName>
                                        </p:attrNameLst>
                                      </p:cBhvr>
                                      <p:to>
                                        <a:schemeClr val="bg1"/>
                                      </p:to>
                                    </p:animClr>
                                    <p:animClr clrSpc="rgb" dir="cw">
                                      <p:cBhvr>
                                        <p:cTn id="14" dur="250" autoRev="1" fill="hold"/>
                                        <p:tgtEl>
                                          <p:spTgt spid="62477"/>
                                        </p:tgtEl>
                                        <p:attrNameLst>
                                          <p:attrName>fillcolor</p:attrName>
                                        </p:attrNameLst>
                                      </p:cBhvr>
                                      <p:to>
                                        <a:schemeClr val="bg1"/>
                                      </p:to>
                                    </p:animClr>
                                    <p:set>
                                      <p:cBhvr>
                                        <p:cTn id="15" dur="250" autoRev="1" fill="hold"/>
                                        <p:tgtEl>
                                          <p:spTgt spid="62477"/>
                                        </p:tgtEl>
                                        <p:attrNameLst>
                                          <p:attrName>fill.type</p:attrName>
                                        </p:attrNameLst>
                                      </p:cBhvr>
                                      <p:to>
                                        <p:strVal val="solid"/>
                                      </p:to>
                                    </p:set>
                                    <p:set>
                                      <p:cBhvr>
                                        <p:cTn id="16" dur="250" autoRev="1" fill="hold"/>
                                        <p:tgtEl>
                                          <p:spTgt spid="62477"/>
                                        </p:tgtEl>
                                        <p:attrNameLst>
                                          <p:attrName>fill.on</p:attrName>
                                        </p:attrNameLst>
                                      </p:cBhvr>
                                      <p:to>
                                        <p:strVal val="true"/>
                                      </p:to>
                                    </p:set>
                                  </p:childTnLst>
                                </p:cTn>
                              </p:par>
                              <p:par>
                                <p:cTn id="17" presetID="27" presetClass="emph" presetSubtype="0" repeatCount="10000" fill="hold" grpId="0" nodeType="withEffect">
                                  <p:stCondLst>
                                    <p:cond delay="0"/>
                                  </p:stCondLst>
                                  <p:childTnLst>
                                    <p:animClr clrSpc="rgb" dir="cw">
                                      <p:cBhvr override="childStyle">
                                        <p:cTn id="18" dur="250" autoRev="1" fill="hold"/>
                                        <p:tgtEl>
                                          <p:spTgt spid="62490"/>
                                        </p:tgtEl>
                                        <p:attrNameLst>
                                          <p:attrName>style.color</p:attrName>
                                        </p:attrNameLst>
                                      </p:cBhvr>
                                      <p:to>
                                        <a:schemeClr val="bg1"/>
                                      </p:to>
                                    </p:animClr>
                                    <p:animClr clrSpc="rgb" dir="cw">
                                      <p:cBhvr>
                                        <p:cTn id="19" dur="250" autoRev="1" fill="hold"/>
                                        <p:tgtEl>
                                          <p:spTgt spid="62490"/>
                                        </p:tgtEl>
                                        <p:attrNameLst>
                                          <p:attrName>fillcolor</p:attrName>
                                        </p:attrNameLst>
                                      </p:cBhvr>
                                      <p:to>
                                        <a:schemeClr val="bg1"/>
                                      </p:to>
                                    </p:animClr>
                                    <p:set>
                                      <p:cBhvr>
                                        <p:cTn id="20" dur="250" autoRev="1" fill="hold"/>
                                        <p:tgtEl>
                                          <p:spTgt spid="62490"/>
                                        </p:tgtEl>
                                        <p:attrNameLst>
                                          <p:attrName>fill.type</p:attrName>
                                        </p:attrNameLst>
                                      </p:cBhvr>
                                      <p:to>
                                        <p:strVal val="solid"/>
                                      </p:to>
                                    </p:set>
                                    <p:set>
                                      <p:cBhvr>
                                        <p:cTn id="21" dur="250" autoRev="1" fill="hold"/>
                                        <p:tgtEl>
                                          <p:spTgt spid="62490"/>
                                        </p:tgtEl>
                                        <p:attrNameLst>
                                          <p:attrName>fill.on</p:attrName>
                                        </p:attrNameLst>
                                      </p:cBhvr>
                                      <p:to>
                                        <p:strVal val="true"/>
                                      </p:to>
                                    </p:set>
                                  </p:childTnLst>
                                </p:cTn>
                              </p:par>
                              <p:par>
                                <p:cTn id="22" presetID="27" presetClass="emph" presetSubtype="0" repeatCount="10000" fill="hold" grpId="0" nodeType="withEffect">
                                  <p:stCondLst>
                                    <p:cond delay="0"/>
                                  </p:stCondLst>
                                  <p:childTnLst>
                                    <p:animClr clrSpc="rgb" dir="cw">
                                      <p:cBhvr override="childStyle">
                                        <p:cTn id="23" dur="250" autoRev="1" fill="hold"/>
                                        <p:tgtEl>
                                          <p:spTgt spid="62491"/>
                                        </p:tgtEl>
                                        <p:attrNameLst>
                                          <p:attrName>style.color</p:attrName>
                                        </p:attrNameLst>
                                      </p:cBhvr>
                                      <p:to>
                                        <a:schemeClr val="bg1"/>
                                      </p:to>
                                    </p:animClr>
                                    <p:animClr clrSpc="rgb" dir="cw">
                                      <p:cBhvr>
                                        <p:cTn id="24" dur="250" autoRev="1" fill="hold"/>
                                        <p:tgtEl>
                                          <p:spTgt spid="62491"/>
                                        </p:tgtEl>
                                        <p:attrNameLst>
                                          <p:attrName>fillcolor</p:attrName>
                                        </p:attrNameLst>
                                      </p:cBhvr>
                                      <p:to>
                                        <a:schemeClr val="bg1"/>
                                      </p:to>
                                    </p:animClr>
                                    <p:set>
                                      <p:cBhvr>
                                        <p:cTn id="25" dur="250" autoRev="1" fill="hold"/>
                                        <p:tgtEl>
                                          <p:spTgt spid="62491"/>
                                        </p:tgtEl>
                                        <p:attrNameLst>
                                          <p:attrName>fill.type</p:attrName>
                                        </p:attrNameLst>
                                      </p:cBhvr>
                                      <p:to>
                                        <p:strVal val="solid"/>
                                      </p:to>
                                    </p:set>
                                    <p:set>
                                      <p:cBhvr>
                                        <p:cTn id="26" dur="250" autoRev="1" fill="hold"/>
                                        <p:tgtEl>
                                          <p:spTgt spid="62491"/>
                                        </p:tgtEl>
                                        <p:attrNameLst>
                                          <p:attrName>fill.on</p:attrName>
                                        </p:attrNameLst>
                                      </p:cBhvr>
                                      <p:to>
                                        <p:strVal val="true"/>
                                      </p:to>
                                    </p:set>
                                  </p:childTnLst>
                                </p:cTn>
                              </p:par>
                              <p:par>
                                <p:cTn id="27" presetID="27" presetClass="emph" presetSubtype="0" repeatCount="10000" fill="hold" grpId="0" nodeType="withEffect">
                                  <p:stCondLst>
                                    <p:cond delay="0"/>
                                  </p:stCondLst>
                                  <p:childTnLst>
                                    <p:animClr clrSpc="rgb" dir="cw">
                                      <p:cBhvr override="childStyle">
                                        <p:cTn id="28" dur="250" autoRev="1" fill="hold"/>
                                        <p:tgtEl>
                                          <p:spTgt spid="62492"/>
                                        </p:tgtEl>
                                        <p:attrNameLst>
                                          <p:attrName>style.color</p:attrName>
                                        </p:attrNameLst>
                                      </p:cBhvr>
                                      <p:to>
                                        <a:schemeClr val="bg1"/>
                                      </p:to>
                                    </p:animClr>
                                    <p:animClr clrSpc="rgb" dir="cw">
                                      <p:cBhvr>
                                        <p:cTn id="29" dur="250" autoRev="1" fill="hold"/>
                                        <p:tgtEl>
                                          <p:spTgt spid="62492"/>
                                        </p:tgtEl>
                                        <p:attrNameLst>
                                          <p:attrName>fillcolor</p:attrName>
                                        </p:attrNameLst>
                                      </p:cBhvr>
                                      <p:to>
                                        <a:schemeClr val="bg1"/>
                                      </p:to>
                                    </p:animClr>
                                    <p:set>
                                      <p:cBhvr>
                                        <p:cTn id="30" dur="250" autoRev="1" fill="hold"/>
                                        <p:tgtEl>
                                          <p:spTgt spid="62492"/>
                                        </p:tgtEl>
                                        <p:attrNameLst>
                                          <p:attrName>fill.type</p:attrName>
                                        </p:attrNameLst>
                                      </p:cBhvr>
                                      <p:to>
                                        <p:strVal val="solid"/>
                                      </p:to>
                                    </p:set>
                                    <p:set>
                                      <p:cBhvr>
                                        <p:cTn id="31" dur="250" autoRev="1" fill="hold"/>
                                        <p:tgtEl>
                                          <p:spTgt spid="62492"/>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472" grpId="0" animBg="1"/>
      <p:bldP spid="62474" grpId="0" animBg="1"/>
      <p:bldP spid="62477" grpId="0" animBg="1"/>
      <p:bldP spid="62490" grpId="0" animBg="1"/>
      <p:bldP spid="62491" grpId="0" animBg="1"/>
      <p:bldP spid="62492"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3311" name="Rectangle 15"/>
          <p:cNvSpPr>
            <a:spLocks noGrp="1" noChangeArrowheads="1"/>
          </p:cNvSpPr>
          <p:nvPr>
            <p:ph type="title"/>
          </p:nvPr>
        </p:nvSpPr>
        <p:spPr/>
        <p:txBody>
          <a:bodyPr/>
          <a:lstStyle/>
          <a:p>
            <a:r>
              <a:rPr lang="ru-RU"/>
              <a:t>Зодиакальные созвездия</a:t>
            </a:r>
          </a:p>
        </p:txBody>
      </p:sp>
      <p:sp>
        <p:nvSpPr>
          <p:cNvPr id="183312" name="Rectangle 16"/>
          <p:cNvSpPr>
            <a:spLocks noGrp="1" noChangeArrowheads="1"/>
          </p:cNvSpPr>
          <p:nvPr>
            <p:ph type="body" sz="half" idx="1"/>
          </p:nvPr>
        </p:nvSpPr>
        <p:spPr/>
        <p:txBody>
          <a:bodyPr/>
          <a:lstStyle/>
          <a:p>
            <a:r>
              <a:rPr lang="ru-RU" sz="2800" b="1">
                <a:solidFill>
                  <a:schemeClr val="hlink"/>
                </a:solidFill>
                <a:effectLst>
                  <a:outerShdw blurRad="38100" dist="38100" dir="2700000" algn="tl">
                    <a:srgbClr val="FFFFFF"/>
                  </a:outerShdw>
                </a:effectLst>
              </a:rPr>
              <a:t>ВЕСЫ, </a:t>
            </a:r>
            <a:r>
              <a:rPr lang="ru-RU" sz="2800"/>
              <a:t>когда-то эти звезды служили «клешнями» Скорпиона, но примерно в 50 г. до н.э. астрономы выделили их в самостоятельное созвездие.</a:t>
            </a:r>
            <a:endParaRPr lang="ru-RU" sz="2800" b="1">
              <a:solidFill>
                <a:schemeClr val="hlink"/>
              </a:solidFill>
              <a:effectLst>
                <a:outerShdw blurRad="38100" dist="38100" dir="2700000" algn="tl">
                  <a:srgbClr val="FFFFFF"/>
                </a:outerShdw>
              </a:effectLst>
            </a:endParaRPr>
          </a:p>
        </p:txBody>
      </p:sp>
      <p:pic>
        <p:nvPicPr>
          <p:cNvPr id="183307" name="Picture 11" descr="Весы"/>
          <p:cNvPicPr>
            <a:picLocks noChangeAspect="1" noChangeArrowheads="1"/>
          </p:cNvPicPr>
          <p:nvPr>
            <p:ph sz="half" idx="4294967295"/>
          </p:nvPr>
        </p:nvPicPr>
        <p:blipFill>
          <a:blip r:embed="rId2" cstate="print"/>
          <a:srcRect/>
          <a:stretch>
            <a:fillRect/>
          </a:stretch>
        </p:blipFill>
        <p:spPr>
          <a:xfrm>
            <a:off x="4932363" y="2133600"/>
            <a:ext cx="3455987" cy="2573338"/>
          </a:xfrm>
          <a:noFill/>
          <a:ln/>
        </p:spPr>
      </p:pic>
      <p:sp>
        <p:nvSpPr>
          <p:cNvPr id="183314" name="AutoShape 18"/>
          <p:cNvSpPr>
            <a:spLocks noChangeArrowheads="1"/>
          </p:cNvSpPr>
          <p:nvPr/>
        </p:nvSpPr>
        <p:spPr bwMode="auto">
          <a:xfrm>
            <a:off x="6877050" y="2420938"/>
            <a:ext cx="576263" cy="431800"/>
          </a:xfrm>
          <a:prstGeom prst="star8">
            <a:avLst>
              <a:gd name="adj" fmla="val 24259"/>
            </a:avLst>
          </a:prstGeom>
          <a:solidFill>
            <a:srgbClr val="FFFF00"/>
          </a:solidFill>
          <a:ln w="19050">
            <a:solidFill>
              <a:srgbClr val="0000FF"/>
            </a:solidFill>
            <a:miter lim="800000"/>
            <a:headEnd/>
            <a:tailEnd/>
          </a:ln>
        </p:spPr>
        <p:txBody>
          <a:bodyPr/>
          <a:lstStyle/>
          <a:p>
            <a:endParaRPr lang="ru-RU"/>
          </a:p>
        </p:txBody>
      </p:sp>
      <p:sp>
        <p:nvSpPr>
          <p:cNvPr id="183315" name="AutoShape 19"/>
          <p:cNvSpPr>
            <a:spLocks noChangeArrowheads="1"/>
          </p:cNvSpPr>
          <p:nvPr/>
        </p:nvSpPr>
        <p:spPr bwMode="auto">
          <a:xfrm>
            <a:off x="7380288" y="3429000"/>
            <a:ext cx="576262" cy="431800"/>
          </a:xfrm>
          <a:prstGeom prst="star8">
            <a:avLst>
              <a:gd name="adj" fmla="val 24259"/>
            </a:avLst>
          </a:prstGeom>
          <a:solidFill>
            <a:srgbClr val="FFFF00"/>
          </a:solidFill>
          <a:ln w="19050">
            <a:solidFill>
              <a:srgbClr val="0000FF"/>
            </a:solidFill>
            <a:miter lim="800000"/>
            <a:headEnd/>
            <a:tailEnd/>
          </a:ln>
        </p:spPr>
        <p:txBody>
          <a:bodyPr/>
          <a:lstStyle/>
          <a:p>
            <a:endParaRPr lang="ru-RU"/>
          </a:p>
        </p:txBody>
      </p:sp>
      <p:sp>
        <p:nvSpPr>
          <p:cNvPr id="183316" name="AutoShape 20"/>
          <p:cNvSpPr>
            <a:spLocks noChangeArrowheads="1"/>
          </p:cNvSpPr>
          <p:nvPr/>
        </p:nvSpPr>
        <p:spPr bwMode="auto">
          <a:xfrm>
            <a:off x="6659563" y="3860800"/>
            <a:ext cx="576262" cy="431800"/>
          </a:xfrm>
          <a:prstGeom prst="star8">
            <a:avLst>
              <a:gd name="adj" fmla="val 24259"/>
            </a:avLst>
          </a:prstGeom>
          <a:solidFill>
            <a:srgbClr val="FFFF00"/>
          </a:solidFill>
          <a:ln w="19050">
            <a:solidFill>
              <a:srgbClr val="0000FF"/>
            </a:solidFill>
            <a:miter lim="800000"/>
            <a:headEnd/>
            <a:tailEnd/>
          </a:ln>
        </p:spPr>
        <p:txBody>
          <a:bodyPr/>
          <a:lstStyle/>
          <a:p>
            <a:endParaRPr lang="ru-RU"/>
          </a:p>
        </p:txBody>
      </p:sp>
      <p:sp>
        <p:nvSpPr>
          <p:cNvPr id="183317" name="AutoShape 21"/>
          <p:cNvSpPr>
            <a:spLocks noChangeArrowheads="1"/>
          </p:cNvSpPr>
          <p:nvPr/>
        </p:nvSpPr>
        <p:spPr bwMode="auto">
          <a:xfrm>
            <a:off x="5724525" y="3429000"/>
            <a:ext cx="576263" cy="431800"/>
          </a:xfrm>
          <a:prstGeom prst="star8">
            <a:avLst>
              <a:gd name="adj" fmla="val 24259"/>
            </a:avLst>
          </a:prstGeom>
          <a:solidFill>
            <a:srgbClr val="FFFF00"/>
          </a:solidFill>
          <a:ln w="19050">
            <a:solidFill>
              <a:srgbClr val="0000FF"/>
            </a:solidFill>
            <a:miter lim="800000"/>
            <a:headEnd/>
            <a:tailEnd/>
          </a:ln>
        </p:spPr>
        <p:txBody>
          <a:bodyPr/>
          <a:lstStyle/>
          <a:p>
            <a:endParaRPr lang="ru-RU"/>
          </a:p>
        </p:txBody>
      </p:sp>
      <p:sp>
        <p:nvSpPr>
          <p:cNvPr id="183318" name="AutoShape 22"/>
          <p:cNvSpPr>
            <a:spLocks noChangeArrowheads="1"/>
          </p:cNvSpPr>
          <p:nvPr/>
        </p:nvSpPr>
        <p:spPr bwMode="auto">
          <a:xfrm>
            <a:off x="5076825" y="2636838"/>
            <a:ext cx="576263" cy="431800"/>
          </a:xfrm>
          <a:prstGeom prst="star8">
            <a:avLst>
              <a:gd name="adj" fmla="val 24259"/>
            </a:avLst>
          </a:prstGeom>
          <a:solidFill>
            <a:srgbClr val="FFFF00"/>
          </a:solidFill>
          <a:ln w="19050">
            <a:solidFill>
              <a:srgbClr val="0000FF"/>
            </a:solidFill>
            <a:miter lim="800000"/>
            <a:headEnd/>
            <a:tailEnd/>
          </a:ln>
        </p:spPr>
        <p:txBody>
          <a:bodyPr/>
          <a:lstStyle/>
          <a:p>
            <a:endParaRPr lang="ru-RU"/>
          </a:p>
        </p:txBody>
      </p:sp>
      <p:sp>
        <p:nvSpPr>
          <p:cNvPr id="183319" name="AutoShape 23"/>
          <p:cNvSpPr>
            <a:spLocks noChangeArrowheads="1"/>
          </p:cNvSpPr>
          <p:nvPr/>
        </p:nvSpPr>
        <p:spPr bwMode="auto">
          <a:xfrm>
            <a:off x="5076825" y="3068638"/>
            <a:ext cx="576263" cy="431800"/>
          </a:xfrm>
          <a:prstGeom prst="star8">
            <a:avLst>
              <a:gd name="adj" fmla="val 24259"/>
            </a:avLst>
          </a:prstGeom>
          <a:solidFill>
            <a:srgbClr val="FFFF00"/>
          </a:solidFill>
          <a:ln w="19050">
            <a:solidFill>
              <a:srgbClr val="0000FF"/>
            </a:solidFill>
            <a:miter lim="800000"/>
            <a:headEnd/>
            <a:tailEnd/>
          </a:ln>
        </p:spPr>
        <p:txBody>
          <a:bodyPr/>
          <a:lstStyle/>
          <a:p>
            <a:endParaRPr lang="ru-RU"/>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mph" presetSubtype="0" repeatCount="10000" fill="hold" grpId="0" nodeType="withEffect">
                                  <p:stCondLst>
                                    <p:cond delay="0"/>
                                  </p:stCondLst>
                                  <p:childTnLst>
                                    <p:animRot by="21600000">
                                      <p:cBhvr>
                                        <p:cTn id="6" dur="2000" fill="hold"/>
                                        <p:tgtEl>
                                          <p:spTgt spid="183314"/>
                                        </p:tgtEl>
                                        <p:attrNameLst>
                                          <p:attrName>r</p:attrName>
                                        </p:attrNameLst>
                                      </p:cBhvr>
                                    </p:animRot>
                                  </p:childTnLst>
                                </p:cTn>
                              </p:par>
                              <p:par>
                                <p:cTn id="7" presetID="8" presetClass="emph" presetSubtype="0" repeatCount="10000" fill="hold" grpId="0" nodeType="withEffect">
                                  <p:stCondLst>
                                    <p:cond delay="0"/>
                                  </p:stCondLst>
                                  <p:childTnLst>
                                    <p:animRot by="21600000">
                                      <p:cBhvr>
                                        <p:cTn id="8" dur="2000" fill="hold"/>
                                        <p:tgtEl>
                                          <p:spTgt spid="183315"/>
                                        </p:tgtEl>
                                        <p:attrNameLst>
                                          <p:attrName>r</p:attrName>
                                        </p:attrNameLst>
                                      </p:cBhvr>
                                    </p:animRot>
                                  </p:childTnLst>
                                </p:cTn>
                              </p:par>
                              <p:par>
                                <p:cTn id="9" presetID="8" presetClass="emph" presetSubtype="0" repeatCount="10000" fill="hold" grpId="0" nodeType="withEffect">
                                  <p:stCondLst>
                                    <p:cond delay="0"/>
                                  </p:stCondLst>
                                  <p:childTnLst>
                                    <p:animRot by="21600000">
                                      <p:cBhvr>
                                        <p:cTn id="10" dur="2000" fill="hold"/>
                                        <p:tgtEl>
                                          <p:spTgt spid="183316"/>
                                        </p:tgtEl>
                                        <p:attrNameLst>
                                          <p:attrName>r</p:attrName>
                                        </p:attrNameLst>
                                      </p:cBhvr>
                                    </p:animRot>
                                  </p:childTnLst>
                                </p:cTn>
                              </p:par>
                              <p:par>
                                <p:cTn id="11" presetID="8" presetClass="emph" presetSubtype="0" repeatCount="10000" fill="hold" grpId="0" nodeType="withEffect">
                                  <p:stCondLst>
                                    <p:cond delay="0"/>
                                  </p:stCondLst>
                                  <p:childTnLst>
                                    <p:animRot by="21600000">
                                      <p:cBhvr>
                                        <p:cTn id="12" dur="2000" fill="hold"/>
                                        <p:tgtEl>
                                          <p:spTgt spid="183317"/>
                                        </p:tgtEl>
                                        <p:attrNameLst>
                                          <p:attrName>r</p:attrName>
                                        </p:attrNameLst>
                                      </p:cBhvr>
                                    </p:animRot>
                                  </p:childTnLst>
                                </p:cTn>
                              </p:par>
                              <p:par>
                                <p:cTn id="13" presetID="8" presetClass="emph" presetSubtype="0" repeatCount="10000" fill="hold" grpId="0" nodeType="withEffect">
                                  <p:stCondLst>
                                    <p:cond delay="0"/>
                                  </p:stCondLst>
                                  <p:childTnLst>
                                    <p:animRot by="21600000">
                                      <p:cBhvr>
                                        <p:cTn id="14" dur="2000" fill="hold"/>
                                        <p:tgtEl>
                                          <p:spTgt spid="183318"/>
                                        </p:tgtEl>
                                        <p:attrNameLst>
                                          <p:attrName>r</p:attrName>
                                        </p:attrNameLst>
                                      </p:cBhvr>
                                    </p:animRot>
                                  </p:childTnLst>
                                </p:cTn>
                              </p:par>
                              <p:par>
                                <p:cTn id="15" presetID="8" presetClass="emph" presetSubtype="0" repeatCount="10000" fill="hold" grpId="0" nodeType="withEffect">
                                  <p:stCondLst>
                                    <p:cond delay="0"/>
                                  </p:stCondLst>
                                  <p:childTnLst>
                                    <p:animRot by="21600000">
                                      <p:cBhvr>
                                        <p:cTn id="16" dur="2000" fill="hold"/>
                                        <p:tgtEl>
                                          <p:spTgt spid="183319"/>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3314" grpId="0" animBg="1"/>
      <p:bldP spid="183315" grpId="0" animBg="1"/>
      <p:bldP spid="183316" grpId="0" animBg="1"/>
      <p:bldP spid="183317" grpId="0" animBg="1"/>
      <p:bldP spid="183318" grpId="0" animBg="1"/>
      <p:bldP spid="183319"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4534" name="Picture 22"/>
          <p:cNvPicPr>
            <a:picLocks noChangeAspect="1" noChangeArrowheads="1"/>
          </p:cNvPicPr>
          <p:nvPr/>
        </p:nvPicPr>
        <p:blipFill>
          <a:blip r:embed="rId3" cstate="print"/>
          <a:srcRect/>
          <a:stretch>
            <a:fillRect/>
          </a:stretch>
        </p:blipFill>
        <p:spPr bwMode="auto">
          <a:xfrm>
            <a:off x="4211638" y="1341438"/>
            <a:ext cx="4352925" cy="4824412"/>
          </a:xfrm>
          <a:prstGeom prst="rect">
            <a:avLst/>
          </a:prstGeom>
          <a:noFill/>
        </p:spPr>
      </p:pic>
      <p:sp>
        <p:nvSpPr>
          <p:cNvPr id="64514" name="Rectangle 2"/>
          <p:cNvSpPr>
            <a:spLocks noGrp="1" noChangeArrowheads="1"/>
          </p:cNvSpPr>
          <p:nvPr>
            <p:ph type="title"/>
          </p:nvPr>
        </p:nvSpPr>
        <p:spPr/>
        <p:txBody>
          <a:bodyPr/>
          <a:lstStyle/>
          <a:p>
            <a:r>
              <a:rPr lang="ru-RU" sz="4000"/>
              <a:t>Зодиакальные созвездия</a:t>
            </a:r>
          </a:p>
        </p:txBody>
      </p:sp>
      <p:sp>
        <p:nvSpPr>
          <p:cNvPr id="64517" name="Rectangle 5"/>
          <p:cNvSpPr>
            <a:spLocks noChangeArrowheads="1"/>
          </p:cNvSpPr>
          <p:nvPr/>
        </p:nvSpPr>
        <p:spPr bwMode="auto">
          <a:xfrm>
            <a:off x="250825" y="1268413"/>
            <a:ext cx="4537075" cy="4720267"/>
          </a:xfrm>
          <a:prstGeom prst="rect">
            <a:avLst/>
          </a:prstGeom>
          <a:noFill/>
          <a:ln w="9525">
            <a:noFill/>
            <a:miter lim="800000"/>
            <a:headEnd/>
            <a:tailEnd/>
          </a:ln>
          <a:effectLst/>
        </p:spPr>
        <p:txBody>
          <a:bodyPr>
            <a:spAutoFit/>
          </a:bodyPr>
          <a:lstStyle/>
          <a:p>
            <a:pPr>
              <a:lnSpc>
                <a:spcPct val="128000"/>
              </a:lnSpc>
              <a:spcBef>
                <a:spcPct val="50000"/>
              </a:spcBef>
              <a:buFontTx/>
              <a:buChar char="•"/>
            </a:pPr>
            <a:r>
              <a:rPr lang="ru-RU" sz="2800" b="1" dirty="0">
                <a:solidFill>
                  <a:schemeClr val="hlink"/>
                </a:solidFill>
              </a:rPr>
              <a:t>СКОРПИОН,</a:t>
            </a:r>
            <a:r>
              <a:rPr lang="ru-RU" sz="2800" dirty="0"/>
              <a:t> </a:t>
            </a:r>
            <a:r>
              <a:rPr lang="ru-RU" sz="2800" dirty="0">
                <a:solidFill>
                  <a:schemeClr val="bg1"/>
                </a:solidFill>
              </a:rPr>
              <a:t>созвездие с яркой звездой </a:t>
            </a:r>
            <a:r>
              <a:rPr lang="ru-RU" sz="2800" b="1" dirty="0">
                <a:solidFill>
                  <a:schemeClr val="bg1"/>
                </a:solidFill>
              </a:rPr>
              <a:t>Антарес.</a:t>
            </a:r>
            <a:r>
              <a:rPr lang="ru-RU" sz="2800" dirty="0">
                <a:solidFill>
                  <a:schemeClr val="bg1"/>
                </a:solidFill>
              </a:rPr>
              <a:t> </a:t>
            </a:r>
          </a:p>
          <a:p>
            <a:pPr>
              <a:lnSpc>
                <a:spcPct val="128000"/>
              </a:lnSpc>
              <a:spcBef>
                <a:spcPct val="50000"/>
              </a:spcBef>
              <a:buFontTx/>
              <a:buChar char="•"/>
            </a:pPr>
            <a:r>
              <a:rPr lang="ru-RU" sz="2800" dirty="0">
                <a:solidFill>
                  <a:schemeClr val="bg1"/>
                </a:solidFill>
              </a:rPr>
              <a:t>В греческой мифологии Скорпион смертельно ужалил Ориона, поэтому, когда одно из этих созвездий восходит на небе, другое обязательно заходит</a:t>
            </a:r>
            <a:r>
              <a:rPr lang="ru-RU" sz="2800" dirty="0"/>
              <a:t>.</a:t>
            </a:r>
          </a:p>
        </p:txBody>
      </p:sp>
      <p:sp>
        <p:nvSpPr>
          <p:cNvPr id="64522" name="AutoShape 10"/>
          <p:cNvSpPr>
            <a:spLocks noChangeArrowheads="1"/>
          </p:cNvSpPr>
          <p:nvPr/>
        </p:nvSpPr>
        <p:spPr bwMode="auto">
          <a:xfrm>
            <a:off x="7812088" y="1196975"/>
            <a:ext cx="720725" cy="576263"/>
          </a:xfrm>
          <a:prstGeom prst="star4">
            <a:avLst>
              <a:gd name="adj" fmla="val 14759"/>
            </a:avLst>
          </a:prstGeom>
          <a:solidFill>
            <a:srgbClr val="FFFF00"/>
          </a:solidFill>
          <a:ln w="19050">
            <a:solidFill>
              <a:srgbClr val="0000FF"/>
            </a:solidFill>
            <a:miter lim="800000"/>
            <a:headEnd/>
            <a:tailEnd/>
          </a:ln>
        </p:spPr>
        <p:txBody>
          <a:bodyPr/>
          <a:lstStyle/>
          <a:p>
            <a:endParaRPr lang="ru-RU"/>
          </a:p>
        </p:txBody>
      </p:sp>
      <p:sp>
        <p:nvSpPr>
          <p:cNvPr id="64523" name="AutoShape 11"/>
          <p:cNvSpPr>
            <a:spLocks noChangeArrowheads="1"/>
          </p:cNvSpPr>
          <p:nvPr/>
        </p:nvSpPr>
        <p:spPr bwMode="auto">
          <a:xfrm>
            <a:off x="4716463" y="4508500"/>
            <a:ext cx="720725" cy="792163"/>
          </a:xfrm>
          <a:prstGeom prst="star4">
            <a:avLst>
              <a:gd name="adj" fmla="val 12500"/>
            </a:avLst>
          </a:prstGeom>
          <a:solidFill>
            <a:srgbClr val="FFFF00"/>
          </a:solidFill>
          <a:ln w="19050">
            <a:solidFill>
              <a:srgbClr val="0000FF"/>
            </a:solidFill>
            <a:miter lim="800000"/>
            <a:headEnd/>
            <a:tailEnd/>
          </a:ln>
        </p:spPr>
        <p:txBody>
          <a:bodyPr/>
          <a:lstStyle/>
          <a:p>
            <a:endParaRPr lang="ru-RU"/>
          </a:p>
        </p:txBody>
      </p:sp>
      <p:sp>
        <p:nvSpPr>
          <p:cNvPr id="64525" name="AutoShape 13"/>
          <p:cNvSpPr>
            <a:spLocks noChangeArrowheads="1"/>
          </p:cNvSpPr>
          <p:nvPr/>
        </p:nvSpPr>
        <p:spPr bwMode="auto">
          <a:xfrm>
            <a:off x="6877050" y="2276475"/>
            <a:ext cx="720725" cy="792163"/>
          </a:xfrm>
          <a:prstGeom prst="star4">
            <a:avLst>
              <a:gd name="adj" fmla="val 12500"/>
            </a:avLst>
          </a:prstGeom>
          <a:solidFill>
            <a:srgbClr val="FF0066"/>
          </a:solidFill>
          <a:ln w="19050">
            <a:solidFill>
              <a:srgbClr val="0000FF"/>
            </a:solidFill>
            <a:miter lim="800000"/>
            <a:headEnd/>
            <a:tailEnd/>
          </a:ln>
        </p:spPr>
        <p:txBody>
          <a:bodyPr/>
          <a:lstStyle/>
          <a:p>
            <a:endParaRPr lang="ru-RU"/>
          </a:p>
        </p:txBody>
      </p:sp>
      <p:sp>
        <p:nvSpPr>
          <p:cNvPr id="64526" name="AutoShape 14"/>
          <p:cNvSpPr>
            <a:spLocks noChangeArrowheads="1"/>
          </p:cNvSpPr>
          <p:nvPr/>
        </p:nvSpPr>
        <p:spPr bwMode="auto">
          <a:xfrm>
            <a:off x="4716463" y="5661025"/>
            <a:ext cx="720725" cy="792163"/>
          </a:xfrm>
          <a:prstGeom prst="star4">
            <a:avLst>
              <a:gd name="adj" fmla="val 12500"/>
            </a:avLst>
          </a:prstGeom>
          <a:solidFill>
            <a:srgbClr val="FFFF00"/>
          </a:solidFill>
          <a:ln w="19050">
            <a:solidFill>
              <a:srgbClr val="0000FF"/>
            </a:solidFill>
            <a:miter lim="800000"/>
            <a:headEnd/>
            <a:tailEnd/>
          </a:ln>
        </p:spPr>
        <p:txBody>
          <a:bodyPr/>
          <a:lstStyle/>
          <a:p>
            <a:endParaRPr lang="ru-RU"/>
          </a:p>
        </p:txBody>
      </p:sp>
      <p:sp>
        <p:nvSpPr>
          <p:cNvPr id="64531" name="AutoShape 19"/>
          <p:cNvSpPr>
            <a:spLocks noChangeArrowheads="1"/>
          </p:cNvSpPr>
          <p:nvPr/>
        </p:nvSpPr>
        <p:spPr bwMode="auto">
          <a:xfrm>
            <a:off x="6084888" y="3860800"/>
            <a:ext cx="720725" cy="792163"/>
          </a:xfrm>
          <a:prstGeom prst="star4">
            <a:avLst>
              <a:gd name="adj" fmla="val 12500"/>
            </a:avLst>
          </a:prstGeom>
          <a:solidFill>
            <a:srgbClr val="FFFF00"/>
          </a:solidFill>
          <a:ln w="19050">
            <a:solidFill>
              <a:srgbClr val="0000FF"/>
            </a:solidFill>
            <a:miter lim="800000"/>
            <a:headEnd/>
            <a:tailEnd/>
          </a:ln>
        </p:spPr>
        <p:txBody>
          <a:bodyPr/>
          <a:lstStyle/>
          <a:p>
            <a:endParaRPr lang="ru-RU"/>
          </a:p>
        </p:txBody>
      </p:sp>
      <p:pic>
        <p:nvPicPr>
          <p:cNvPr id="64532" name="Picture 20" descr="Скорпион"/>
          <p:cNvPicPr>
            <a:picLocks noChangeAspect="1" noChangeArrowheads="1"/>
          </p:cNvPicPr>
          <p:nvPr>
            <p:ph sz="half" idx="2"/>
          </p:nvPr>
        </p:nvPicPr>
        <p:blipFill>
          <a:blip r:embed="rId4" cstate="print"/>
          <a:srcRect/>
          <a:stretch>
            <a:fillRect/>
          </a:stretch>
        </p:blipFill>
        <p:spPr>
          <a:xfrm>
            <a:off x="7048500" y="4292600"/>
            <a:ext cx="1943100" cy="2176463"/>
          </a:xfrm>
          <a:noFill/>
          <a:ln/>
        </p:spPr>
      </p:pic>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mph" presetSubtype="0" repeatCount="100000" fill="hold" grpId="0" nodeType="withEffect">
                                  <p:stCondLst>
                                    <p:cond delay="0"/>
                                  </p:stCondLst>
                                  <p:childTnLst>
                                    <p:animClr clrSpc="hsl" dir="cw">
                                      <p:cBhvr override="childStyle">
                                        <p:cTn id="6" dur="500" fill="hold"/>
                                        <p:tgtEl>
                                          <p:spTgt spid="64522"/>
                                        </p:tgtEl>
                                        <p:attrNameLst>
                                          <p:attrName>style.color</p:attrName>
                                        </p:attrNameLst>
                                      </p:cBhvr>
                                      <p:by>
                                        <p:hsl h="10842353" s="0" l="0"/>
                                      </p:by>
                                    </p:animClr>
                                    <p:animClr clrSpc="hsl" dir="cw">
                                      <p:cBhvr>
                                        <p:cTn id="7" dur="500" fill="hold"/>
                                        <p:tgtEl>
                                          <p:spTgt spid="64522"/>
                                        </p:tgtEl>
                                        <p:attrNameLst>
                                          <p:attrName>fillcolor</p:attrName>
                                        </p:attrNameLst>
                                      </p:cBhvr>
                                      <p:by>
                                        <p:hsl h="10842353" s="0" l="0"/>
                                      </p:by>
                                    </p:animClr>
                                    <p:animClr clrSpc="hsl" dir="cw">
                                      <p:cBhvr>
                                        <p:cTn id="8" dur="500" fill="hold"/>
                                        <p:tgtEl>
                                          <p:spTgt spid="64522"/>
                                        </p:tgtEl>
                                        <p:attrNameLst>
                                          <p:attrName>stroke.color</p:attrName>
                                        </p:attrNameLst>
                                      </p:cBhvr>
                                      <p:by>
                                        <p:hsl h="10842353" s="0" l="0"/>
                                      </p:by>
                                    </p:animClr>
                                    <p:set>
                                      <p:cBhvr>
                                        <p:cTn id="9" dur="500" fill="hold"/>
                                        <p:tgtEl>
                                          <p:spTgt spid="64522"/>
                                        </p:tgtEl>
                                        <p:attrNameLst>
                                          <p:attrName>fill.type</p:attrName>
                                        </p:attrNameLst>
                                      </p:cBhvr>
                                      <p:to>
                                        <p:strVal val="solid"/>
                                      </p:to>
                                    </p:set>
                                  </p:childTnLst>
                                </p:cTn>
                              </p:par>
                              <p:par>
                                <p:cTn id="10" presetID="23" presetClass="emph" presetSubtype="0" repeatCount="100000" fill="hold" grpId="0" nodeType="withEffect">
                                  <p:stCondLst>
                                    <p:cond delay="0"/>
                                  </p:stCondLst>
                                  <p:childTnLst>
                                    <p:animClr clrSpc="hsl" dir="cw">
                                      <p:cBhvr override="childStyle">
                                        <p:cTn id="11" dur="500" fill="hold"/>
                                        <p:tgtEl>
                                          <p:spTgt spid="64523"/>
                                        </p:tgtEl>
                                        <p:attrNameLst>
                                          <p:attrName>style.color</p:attrName>
                                        </p:attrNameLst>
                                      </p:cBhvr>
                                      <p:by>
                                        <p:hsl h="10842353" s="0" l="0"/>
                                      </p:by>
                                    </p:animClr>
                                    <p:animClr clrSpc="hsl" dir="cw">
                                      <p:cBhvr>
                                        <p:cTn id="12" dur="500" fill="hold"/>
                                        <p:tgtEl>
                                          <p:spTgt spid="64523"/>
                                        </p:tgtEl>
                                        <p:attrNameLst>
                                          <p:attrName>fillcolor</p:attrName>
                                        </p:attrNameLst>
                                      </p:cBhvr>
                                      <p:by>
                                        <p:hsl h="10842353" s="0" l="0"/>
                                      </p:by>
                                    </p:animClr>
                                    <p:animClr clrSpc="hsl" dir="cw">
                                      <p:cBhvr>
                                        <p:cTn id="13" dur="500" fill="hold"/>
                                        <p:tgtEl>
                                          <p:spTgt spid="64523"/>
                                        </p:tgtEl>
                                        <p:attrNameLst>
                                          <p:attrName>stroke.color</p:attrName>
                                        </p:attrNameLst>
                                      </p:cBhvr>
                                      <p:by>
                                        <p:hsl h="10842353" s="0" l="0"/>
                                      </p:by>
                                    </p:animClr>
                                    <p:set>
                                      <p:cBhvr>
                                        <p:cTn id="14" dur="500" fill="hold"/>
                                        <p:tgtEl>
                                          <p:spTgt spid="64523"/>
                                        </p:tgtEl>
                                        <p:attrNameLst>
                                          <p:attrName>fill.type</p:attrName>
                                        </p:attrNameLst>
                                      </p:cBhvr>
                                      <p:to>
                                        <p:strVal val="solid"/>
                                      </p:to>
                                    </p:set>
                                  </p:childTnLst>
                                </p:cTn>
                              </p:par>
                              <p:par>
                                <p:cTn id="15" presetID="23" presetClass="emph" presetSubtype="0" repeatCount="100000" fill="hold" grpId="0" nodeType="withEffect">
                                  <p:stCondLst>
                                    <p:cond delay="0"/>
                                  </p:stCondLst>
                                  <p:childTnLst>
                                    <p:animClr clrSpc="hsl" dir="cw">
                                      <p:cBhvr override="childStyle">
                                        <p:cTn id="16" dur="500" fill="hold"/>
                                        <p:tgtEl>
                                          <p:spTgt spid="64525"/>
                                        </p:tgtEl>
                                        <p:attrNameLst>
                                          <p:attrName>style.color</p:attrName>
                                        </p:attrNameLst>
                                      </p:cBhvr>
                                      <p:by>
                                        <p:hsl h="10842353" s="0" l="0"/>
                                      </p:by>
                                    </p:animClr>
                                    <p:animClr clrSpc="hsl" dir="cw">
                                      <p:cBhvr>
                                        <p:cTn id="17" dur="500" fill="hold"/>
                                        <p:tgtEl>
                                          <p:spTgt spid="64525"/>
                                        </p:tgtEl>
                                        <p:attrNameLst>
                                          <p:attrName>fillcolor</p:attrName>
                                        </p:attrNameLst>
                                      </p:cBhvr>
                                      <p:by>
                                        <p:hsl h="10842353" s="0" l="0"/>
                                      </p:by>
                                    </p:animClr>
                                    <p:animClr clrSpc="hsl" dir="cw">
                                      <p:cBhvr>
                                        <p:cTn id="18" dur="500" fill="hold"/>
                                        <p:tgtEl>
                                          <p:spTgt spid="64525"/>
                                        </p:tgtEl>
                                        <p:attrNameLst>
                                          <p:attrName>stroke.color</p:attrName>
                                        </p:attrNameLst>
                                      </p:cBhvr>
                                      <p:by>
                                        <p:hsl h="10842353" s="0" l="0"/>
                                      </p:by>
                                    </p:animClr>
                                    <p:set>
                                      <p:cBhvr>
                                        <p:cTn id="19" dur="500" fill="hold"/>
                                        <p:tgtEl>
                                          <p:spTgt spid="64525"/>
                                        </p:tgtEl>
                                        <p:attrNameLst>
                                          <p:attrName>fill.type</p:attrName>
                                        </p:attrNameLst>
                                      </p:cBhvr>
                                      <p:to>
                                        <p:strVal val="solid"/>
                                      </p:to>
                                    </p:set>
                                  </p:childTnLst>
                                </p:cTn>
                              </p:par>
                              <p:par>
                                <p:cTn id="20" presetID="23" presetClass="emph" presetSubtype="0" repeatCount="100000" fill="hold" grpId="0" nodeType="withEffect">
                                  <p:stCondLst>
                                    <p:cond delay="0"/>
                                  </p:stCondLst>
                                  <p:childTnLst>
                                    <p:animClr clrSpc="hsl" dir="cw">
                                      <p:cBhvr override="childStyle">
                                        <p:cTn id="21" dur="500" fill="hold"/>
                                        <p:tgtEl>
                                          <p:spTgt spid="64526"/>
                                        </p:tgtEl>
                                        <p:attrNameLst>
                                          <p:attrName>style.color</p:attrName>
                                        </p:attrNameLst>
                                      </p:cBhvr>
                                      <p:by>
                                        <p:hsl h="10842353" s="0" l="0"/>
                                      </p:by>
                                    </p:animClr>
                                    <p:animClr clrSpc="hsl" dir="cw">
                                      <p:cBhvr>
                                        <p:cTn id="22" dur="500" fill="hold"/>
                                        <p:tgtEl>
                                          <p:spTgt spid="64526"/>
                                        </p:tgtEl>
                                        <p:attrNameLst>
                                          <p:attrName>fillcolor</p:attrName>
                                        </p:attrNameLst>
                                      </p:cBhvr>
                                      <p:by>
                                        <p:hsl h="10842353" s="0" l="0"/>
                                      </p:by>
                                    </p:animClr>
                                    <p:animClr clrSpc="hsl" dir="cw">
                                      <p:cBhvr>
                                        <p:cTn id="23" dur="500" fill="hold"/>
                                        <p:tgtEl>
                                          <p:spTgt spid="64526"/>
                                        </p:tgtEl>
                                        <p:attrNameLst>
                                          <p:attrName>stroke.color</p:attrName>
                                        </p:attrNameLst>
                                      </p:cBhvr>
                                      <p:by>
                                        <p:hsl h="10842353" s="0" l="0"/>
                                      </p:by>
                                    </p:animClr>
                                    <p:set>
                                      <p:cBhvr>
                                        <p:cTn id="24" dur="500" fill="hold"/>
                                        <p:tgtEl>
                                          <p:spTgt spid="64526"/>
                                        </p:tgtEl>
                                        <p:attrNameLst>
                                          <p:attrName>fill.type</p:attrName>
                                        </p:attrNameLst>
                                      </p:cBhvr>
                                      <p:to>
                                        <p:strVal val="solid"/>
                                      </p:to>
                                    </p:set>
                                  </p:childTnLst>
                                </p:cTn>
                              </p:par>
                              <p:par>
                                <p:cTn id="25" presetID="23" presetClass="emph" presetSubtype="0" repeatCount="100000" fill="hold" grpId="0" nodeType="withEffect">
                                  <p:stCondLst>
                                    <p:cond delay="0"/>
                                  </p:stCondLst>
                                  <p:childTnLst>
                                    <p:animClr clrSpc="hsl" dir="cw">
                                      <p:cBhvr override="childStyle">
                                        <p:cTn id="26" dur="500" fill="hold"/>
                                        <p:tgtEl>
                                          <p:spTgt spid="64531"/>
                                        </p:tgtEl>
                                        <p:attrNameLst>
                                          <p:attrName>style.color</p:attrName>
                                        </p:attrNameLst>
                                      </p:cBhvr>
                                      <p:by>
                                        <p:hsl h="10842353" s="0" l="0"/>
                                      </p:by>
                                    </p:animClr>
                                    <p:animClr clrSpc="hsl" dir="cw">
                                      <p:cBhvr>
                                        <p:cTn id="27" dur="500" fill="hold"/>
                                        <p:tgtEl>
                                          <p:spTgt spid="64531"/>
                                        </p:tgtEl>
                                        <p:attrNameLst>
                                          <p:attrName>fillcolor</p:attrName>
                                        </p:attrNameLst>
                                      </p:cBhvr>
                                      <p:by>
                                        <p:hsl h="10842353" s="0" l="0"/>
                                      </p:by>
                                    </p:animClr>
                                    <p:animClr clrSpc="hsl" dir="cw">
                                      <p:cBhvr>
                                        <p:cTn id="28" dur="500" fill="hold"/>
                                        <p:tgtEl>
                                          <p:spTgt spid="64531"/>
                                        </p:tgtEl>
                                        <p:attrNameLst>
                                          <p:attrName>stroke.color</p:attrName>
                                        </p:attrNameLst>
                                      </p:cBhvr>
                                      <p:by>
                                        <p:hsl h="10842353" s="0" l="0"/>
                                      </p:by>
                                    </p:animClr>
                                    <p:set>
                                      <p:cBhvr>
                                        <p:cTn id="29" dur="500" fill="hold"/>
                                        <p:tgtEl>
                                          <p:spTgt spid="64531"/>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522" grpId="0" animBg="1"/>
      <p:bldP spid="64523" grpId="0" animBg="1"/>
      <p:bldP spid="64525" grpId="0" animBg="1"/>
      <p:bldP spid="64526" grpId="0" animBg="1"/>
      <p:bldP spid="64531"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22" name="Rectangle 2"/>
          <p:cNvSpPr>
            <a:spLocks noGrp="1" noChangeArrowheads="1"/>
          </p:cNvSpPr>
          <p:nvPr>
            <p:ph type="title"/>
          </p:nvPr>
        </p:nvSpPr>
        <p:spPr/>
        <p:txBody>
          <a:bodyPr/>
          <a:lstStyle/>
          <a:p>
            <a:r>
              <a:rPr lang="ru-RU"/>
              <a:t>Зодиакальные созвездия</a:t>
            </a:r>
          </a:p>
        </p:txBody>
      </p:sp>
      <p:sp>
        <p:nvSpPr>
          <p:cNvPr id="184323" name="Rectangle 3"/>
          <p:cNvSpPr>
            <a:spLocks noGrp="1" noChangeArrowheads="1"/>
          </p:cNvSpPr>
          <p:nvPr>
            <p:ph type="body" sz="half" idx="1"/>
          </p:nvPr>
        </p:nvSpPr>
        <p:spPr/>
        <p:txBody>
          <a:bodyPr/>
          <a:lstStyle/>
          <a:p>
            <a:r>
              <a:rPr lang="ru-RU" sz="2800" b="1">
                <a:solidFill>
                  <a:schemeClr val="hlink"/>
                </a:solidFill>
                <a:effectLst>
                  <a:outerShdw blurRad="38100" dist="38100" dir="2700000" algn="tl">
                    <a:srgbClr val="FFFFFF"/>
                  </a:outerShdw>
                </a:effectLst>
              </a:rPr>
              <a:t>СТРЕЛЕЦ, </a:t>
            </a:r>
            <a:r>
              <a:rPr lang="ru-RU" sz="2800"/>
              <a:t>полувоин-полуконь - </a:t>
            </a:r>
            <a:r>
              <a:rPr lang="ru-RU" sz="2800">
                <a:effectLst/>
              </a:rPr>
              <a:t>зодиакальное созвездие. </a:t>
            </a:r>
          </a:p>
          <a:p>
            <a:r>
              <a:rPr lang="ru-RU" sz="2800">
                <a:effectLst/>
              </a:rPr>
              <a:t>Его самые яркие звезды образуют фигуру, напоминающую чайник.</a:t>
            </a:r>
          </a:p>
        </p:txBody>
      </p:sp>
      <p:pic>
        <p:nvPicPr>
          <p:cNvPr id="184329" name="Picture 9" descr="Стрелец"/>
          <p:cNvPicPr>
            <a:picLocks noChangeAspect="1" noChangeArrowheads="1"/>
          </p:cNvPicPr>
          <p:nvPr>
            <p:ph sz="quarter" idx="3"/>
          </p:nvPr>
        </p:nvPicPr>
        <p:blipFill>
          <a:blip r:embed="rId2" cstate="print"/>
          <a:srcRect r="1627"/>
          <a:stretch>
            <a:fillRect/>
          </a:stretch>
        </p:blipFill>
        <p:spPr>
          <a:xfrm>
            <a:off x="4500563" y="1484313"/>
            <a:ext cx="4248150" cy="4130675"/>
          </a:xfrm>
          <a:noFill/>
          <a:ln/>
        </p:spPr>
      </p:pic>
      <p:sp>
        <p:nvSpPr>
          <p:cNvPr id="184331" name="AutoShape 11"/>
          <p:cNvSpPr>
            <a:spLocks noChangeArrowheads="1"/>
          </p:cNvSpPr>
          <p:nvPr/>
        </p:nvSpPr>
        <p:spPr bwMode="auto">
          <a:xfrm>
            <a:off x="5795963" y="3789363"/>
            <a:ext cx="576262" cy="431800"/>
          </a:xfrm>
          <a:prstGeom prst="star8">
            <a:avLst>
              <a:gd name="adj" fmla="val 24259"/>
            </a:avLst>
          </a:prstGeom>
          <a:solidFill>
            <a:srgbClr val="FFFF00"/>
          </a:solidFill>
          <a:ln w="19050">
            <a:solidFill>
              <a:srgbClr val="0000FF"/>
            </a:solidFill>
            <a:miter lim="800000"/>
            <a:headEnd/>
            <a:tailEnd/>
          </a:ln>
        </p:spPr>
        <p:txBody>
          <a:bodyPr/>
          <a:lstStyle/>
          <a:p>
            <a:endParaRPr lang="ru-RU"/>
          </a:p>
        </p:txBody>
      </p:sp>
      <p:sp>
        <p:nvSpPr>
          <p:cNvPr id="184332" name="AutoShape 12"/>
          <p:cNvSpPr>
            <a:spLocks noChangeArrowheads="1"/>
          </p:cNvSpPr>
          <p:nvPr/>
        </p:nvSpPr>
        <p:spPr bwMode="auto">
          <a:xfrm>
            <a:off x="5651500" y="3573463"/>
            <a:ext cx="576263" cy="431800"/>
          </a:xfrm>
          <a:prstGeom prst="star8">
            <a:avLst>
              <a:gd name="adj" fmla="val 24259"/>
            </a:avLst>
          </a:prstGeom>
          <a:solidFill>
            <a:srgbClr val="FFFF00"/>
          </a:solidFill>
          <a:ln w="19050">
            <a:solidFill>
              <a:srgbClr val="0000FF"/>
            </a:solidFill>
            <a:miter lim="800000"/>
            <a:headEnd/>
            <a:tailEnd/>
          </a:ln>
        </p:spPr>
        <p:txBody>
          <a:bodyPr/>
          <a:lstStyle/>
          <a:p>
            <a:endParaRPr lang="ru-RU"/>
          </a:p>
        </p:txBody>
      </p:sp>
      <p:sp>
        <p:nvSpPr>
          <p:cNvPr id="184333" name="AutoShape 13"/>
          <p:cNvSpPr>
            <a:spLocks noChangeArrowheads="1"/>
          </p:cNvSpPr>
          <p:nvPr/>
        </p:nvSpPr>
        <p:spPr bwMode="auto">
          <a:xfrm>
            <a:off x="6300788" y="3357563"/>
            <a:ext cx="576262" cy="431800"/>
          </a:xfrm>
          <a:prstGeom prst="star8">
            <a:avLst>
              <a:gd name="adj" fmla="val 24259"/>
            </a:avLst>
          </a:prstGeom>
          <a:solidFill>
            <a:srgbClr val="FFFF00"/>
          </a:solidFill>
          <a:ln w="19050">
            <a:solidFill>
              <a:srgbClr val="0000FF"/>
            </a:solidFill>
            <a:miter lim="800000"/>
            <a:headEnd/>
            <a:tailEnd/>
          </a:ln>
        </p:spPr>
        <p:txBody>
          <a:bodyPr/>
          <a:lstStyle/>
          <a:p>
            <a:endParaRPr lang="ru-RU"/>
          </a:p>
        </p:txBody>
      </p:sp>
      <p:sp>
        <p:nvSpPr>
          <p:cNvPr id="184334" name="AutoShape 14"/>
          <p:cNvSpPr>
            <a:spLocks noChangeArrowheads="1"/>
          </p:cNvSpPr>
          <p:nvPr/>
        </p:nvSpPr>
        <p:spPr bwMode="auto">
          <a:xfrm>
            <a:off x="6443663" y="3716338"/>
            <a:ext cx="576262" cy="431800"/>
          </a:xfrm>
          <a:prstGeom prst="star8">
            <a:avLst>
              <a:gd name="adj" fmla="val 24259"/>
            </a:avLst>
          </a:prstGeom>
          <a:solidFill>
            <a:srgbClr val="FFFF00"/>
          </a:solidFill>
          <a:ln w="19050">
            <a:solidFill>
              <a:srgbClr val="0000FF"/>
            </a:solidFill>
            <a:miter lim="800000"/>
            <a:headEnd/>
            <a:tailEnd/>
          </a:ln>
        </p:spPr>
        <p:txBody>
          <a:bodyPr/>
          <a:lstStyle/>
          <a:p>
            <a:endParaRPr lang="ru-RU"/>
          </a:p>
        </p:txBody>
      </p:sp>
      <p:sp>
        <p:nvSpPr>
          <p:cNvPr id="184335" name="AutoShape 15"/>
          <p:cNvSpPr>
            <a:spLocks noChangeArrowheads="1"/>
          </p:cNvSpPr>
          <p:nvPr/>
        </p:nvSpPr>
        <p:spPr bwMode="auto">
          <a:xfrm>
            <a:off x="7019925" y="3500438"/>
            <a:ext cx="576263" cy="431800"/>
          </a:xfrm>
          <a:prstGeom prst="star8">
            <a:avLst>
              <a:gd name="adj" fmla="val 24259"/>
            </a:avLst>
          </a:prstGeom>
          <a:solidFill>
            <a:srgbClr val="FFFF00"/>
          </a:solidFill>
          <a:ln w="19050">
            <a:solidFill>
              <a:srgbClr val="0000FF"/>
            </a:solidFill>
            <a:miter lim="800000"/>
            <a:headEnd/>
            <a:tailEnd/>
          </a:ln>
        </p:spPr>
        <p:txBody>
          <a:bodyPr/>
          <a:lstStyle/>
          <a:p>
            <a:endParaRPr lang="ru-RU"/>
          </a:p>
        </p:txBody>
      </p:sp>
      <p:sp>
        <p:nvSpPr>
          <p:cNvPr id="184336" name="AutoShape 16"/>
          <p:cNvSpPr>
            <a:spLocks noChangeArrowheads="1"/>
          </p:cNvSpPr>
          <p:nvPr/>
        </p:nvSpPr>
        <p:spPr bwMode="auto">
          <a:xfrm>
            <a:off x="7380288" y="2997200"/>
            <a:ext cx="576262" cy="431800"/>
          </a:xfrm>
          <a:prstGeom prst="star8">
            <a:avLst>
              <a:gd name="adj" fmla="val 24259"/>
            </a:avLst>
          </a:prstGeom>
          <a:solidFill>
            <a:srgbClr val="FFFF00"/>
          </a:solidFill>
          <a:ln w="19050">
            <a:solidFill>
              <a:srgbClr val="0000FF"/>
            </a:solidFill>
            <a:miter lim="800000"/>
            <a:headEnd/>
            <a:tailEnd/>
          </a:ln>
        </p:spPr>
        <p:txBody>
          <a:bodyPr/>
          <a:lstStyle/>
          <a:p>
            <a:endParaRPr lang="ru-RU"/>
          </a:p>
        </p:txBody>
      </p:sp>
      <p:sp>
        <p:nvSpPr>
          <p:cNvPr id="184337" name="AutoShape 17"/>
          <p:cNvSpPr>
            <a:spLocks noChangeArrowheads="1"/>
          </p:cNvSpPr>
          <p:nvPr/>
        </p:nvSpPr>
        <p:spPr bwMode="auto">
          <a:xfrm>
            <a:off x="7308850" y="4005263"/>
            <a:ext cx="576263" cy="431800"/>
          </a:xfrm>
          <a:prstGeom prst="star8">
            <a:avLst>
              <a:gd name="adj" fmla="val 24259"/>
            </a:avLst>
          </a:prstGeom>
          <a:solidFill>
            <a:srgbClr val="FFFF00"/>
          </a:solidFill>
          <a:ln w="19050">
            <a:solidFill>
              <a:srgbClr val="0000FF"/>
            </a:solidFill>
            <a:miter lim="800000"/>
            <a:headEnd/>
            <a:tailEnd/>
          </a:ln>
        </p:spPr>
        <p:txBody>
          <a:bodyPr/>
          <a:lstStyle/>
          <a:p>
            <a:endParaRPr lang="ru-RU"/>
          </a:p>
        </p:txBody>
      </p:sp>
      <p:sp>
        <p:nvSpPr>
          <p:cNvPr id="184338" name="AutoShape 18"/>
          <p:cNvSpPr>
            <a:spLocks noChangeArrowheads="1"/>
          </p:cNvSpPr>
          <p:nvPr/>
        </p:nvSpPr>
        <p:spPr bwMode="auto">
          <a:xfrm>
            <a:off x="7164388" y="4437063"/>
            <a:ext cx="576262" cy="431800"/>
          </a:xfrm>
          <a:prstGeom prst="star8">
            <a:avLst>
              <a:gd name="adj" fmla="val 24259"/>
            </a:avLst>
          </a:prstGeom>
          <a:solidFill>
            <a:srgbClr val="FFFF00"/>
          </a:solidFill>
          <a:ln w="19050">
            <a:solidFill>
              <a:srgbClr val="0000FF"/>
            </a:solidFill>
            <a:miter lim="800000"/>
            <a:headEnd/>
            <a:tailEnd/>
          </a:ln>
        </p:spPr>
        <p:txBody>
          <a:bodyPr/>
          <a:lstStyle/>
          <a:p>
            <a:endParaRPr lang="ru-RU"/>
          </a:p>
        </p:txBody>
      </p:sp>
      <p:sp>
        <p:nvSpPr>
          <p:cNvPr id="184339" name="AutoShape 19"/>
          <p:cNvSpPr>
            <a:spLocks noChangeArrowheads="1"/>
          </p:cNvSpPr>
          <p:nvPr/>
        </p:nvSpPr>
        <p:spPr bwMode="auto">
          <a:xfrm>
            <a:off x="7524750" y="4652963"/>
            <a:ext cx="576263" cy="431800"/>
          </a:xfrm>
          <a:prstGeom prst="star8">
            <a:avLst>
              <a:gd name="adj" fmla="val 24259"/>
            </a:avLst>
          </a:prstGeom>
          <a:solidFill>
            <a:srgbClr val="FFFF00"/>
          </a:solidFill>
          <a:ln w="19050">
            <a:solidFill>
              <a:srgbClr val="0000FF"/>
            </a:solidFill>
            <a:miter lim="800000"/>
            <a:headEnd/>
            <a:tailEnd/>
          </a:ln>
        </p:spPr>
        <p:txBody>
          <a:bodyPr/>
          <a:lstStyle/>
          <a:p>
            <a:endParaRPr lang="ru-RU"/>
          </a:p>
        </p:txBody>
      </p:sp>
      <p:sp>
        <p:nvSpPr>
          <p:cNvPr id="184340" name="AutoShape 20"/>
          <p:cNvSpPr>
            <a:spLocks noChangeArrowheads="1"/>
          </p:cNvSpPr>
          <p:nvPr/>
        </p:nvSpPr>
        <p:spPr bwMode="auto">
          <a:xfrm>
            <a:off x="5867400" y="2924175"/>
            <a:ext cx="576263" cy="431800"/>
          </a:xfrm>
          <a:prstGeom prst="star8">
            <a:avLst>
              <a:gd name="adj" fmla="val 24259"/>
            </a:avLst>
          </a:prstGeom>
          <a:solidFill>
            <a:srgbClr val="FFFF00"/>
          </a:solidFill>
          <a:ln w="19050">
            <a:solidFill>
              <a:srgbClr val="0000FF"/>
            </a:solidFill>
            <a:miter lim="800000"/>
            <a:headEnd/>
            <a:tailEnd/>
          </a:ln>
        </p:spPr>
        <p:txBody>
          <a:bodyPr/>
          <a:lstStyle/>
          <a:p>
            <a:endParaRPr lang="ru-RU"/>
          </a:p>
        </p:txBody>
      </p:sp>
      <p:sp>
        <p:nvSpPr>
          <p:cNvPr id="184341" name="AutoShape 21"/>
          <p:cNvSpPr>
            <a:spLocks noChangeArrowheads="1"/>
          </p:cNvSpPr>
          <p:nvPr/>
        </p:nvSpPr>
        <p:spPr bwMode="auto">
          <a:xfrm>
            <a:off x="5651500" y="2852738"/>
            <a:ext cx="576263" cy="431800"/>
          </a:xfrm>
          <a:prstGeom prst="star8">
            <a:avLst>
              <a:gd name="adj" fmla="val 24259"/>
            </a:avLst>
          </a:prstGeom>
          <a:solidFill>
            <a:srgbClr val="FFFF00"/>
          </a:solidFill>
          <a:ln w="19050">
            <a:solidFill>
              <a:srgbClr val="0000FF"/>
            </a:solidFill>
            <a:miter lim="800000"/>
            <a:headEnd/>
            <a:tailEnd/>
          </a:ln>
        </p:spPr>
        <p:txBody>
          <a:bodyPr/>
          <a:lstStyle/>
          <a:p>
            <a:endParaRPr lang="ru-RU"/>
          </a:p>
        </p:txBody>
      </p:sp>
      <p:sp>
        <p:nvSpPr>
          <p:cNvPr id="184342" name="AutoShape 22"/>
          <p:cNvSpPr>
            <a:spLocks noChangeArrowheads="1"/>
          </p:cNvSpPr>
          <p:nvPr/>
        </p:nvSpPr>
        <p:spPr bwMode="auto">
          <a:xfrm>
            <a:off x="7956550" y="3789363"/>
            <a:ext cx="576263" cy="431800"/>
          </a:xfrm>
          <a:prstGeom prst="star8">
            <a:avLst>
              <a:gd name="adj" fmla="val 24259"/>
            </a:avLst>
          </a:prstGeom>
          <a:solidFill>
            <a:srgbClr val="FFFF00"/>
          </a:solidFill>
          <a:ln w="19050">
            <a:solidFill>
              <a:srgbClr val="0000FF"/>
            </a:solidFill>
            <a:miter lim="800000"/>
            <a:headEnd/>
            <a:tailEnd/>
          </a:ln>
        </p:spPr>
        <p:txBody>
          <a:bodyPr/>
          <a:lstStyle/>
          <a:p>
            <a:endParaRPr lang="ru-RU"/>
          </a:p>
        </p:txBody>
      </p:sp>
      <p:sp>
        <p:nvSpPr>
          <p:cNvPr id="184343" name="AutoShape 23"/>
          <p:cNvSpPr>
            <a:spLocks noChangeArrowheads="1"/>
          </p:cNvSpPr>
          <p:nvPr/>
        </p:nvSpPr>
        <p:spPr bwMode="auto">
          <a:xfrm>
            <a:off x="4787900" y="4581525"/>
            <a:ext cx="576263" cy="431800"/>
          </a:xfrm>
          <a:prstGeom prst="star8">
            <a:avLst>
              <a:gd name="adj" fmla="val 24259"/>
            </a:avLst>
          </a:prstGeom>
          <a:solidFill>
            <a:srgbClr val="FFFF00"/>
          </a:solidFill>
          <a:ln w="19050">
            <a:solidFill>
              <a:srgbClr val="0000FF"/>
            </a:solidFill>
            <a:miter lim="800000"/>
            <a:headEnd/>
            <a:tailEnd/>
          </a:ln>
        </p:spPr>
        <p:txBody>
          <a:bodyPr/>
          <a:lstStyle/>
          <a:p>
            <a:endParaRPr lang="ru-RU"/>
          </a:p>
        </p:txBody>
      </p:sp>
      <p:sp>
        <p:nvSpPr>
          <p:cNvPr id="184344" name="AutoShape 24"/>
          <p:cNvSpPr>
            <a:spLocks noChangeArrowheads="1"/>
          </p:cNvSpPr>
          <p:nvPr/>
        </p:nvSpPr>
        <p:spPr bwMode="auto">
          <a:xfrm>
            <a:off x="4643438" y="4868863"/>
            <a:ext cx="576262" cy="431800"/>
          </a:xfrm>
          <a:prstGeom prst="star8">
            <a:avLst>
              <a:gd name="adj" fmla="val 24259"/>
            </a:avLst>
          </a:prstGeom>
          <a:solidFill>
            <a:srgbClr val="FFFF00"/>
          </a:solidFill>
          <a:ln w="19050">
            <a:solidFill>
              <a:srgbClr val="0000FF"/>
            </a:solidFill>
            <a:miter lim="800000"/>
            <a:headEnd/>
            <a:tailEnd/>
          </a:ln>
        </p:spPr>
        <p:txBody>
          <a:bodyPr/>
          <a:lstStyle/>
          <a:p>
            <a:endParaRPr lang="ru-RU"/>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mph" presetSubtype="0" repeatCount="10000" fill="hold" grpId="0" nodeType="withEffect">
                                  <p:stCondLst>
                                    <p:cond delay="0"/>
                                  </p:stCondLst>
                                  <p:childTnLst>
                                    <p:animRot by="21600000">
                                      <p:cBhvr>
                                        <p:cTn id="6" dur="2000" fill="hold"/>
                                        <p:tgtEl>
                                          <p:spTgt spid="184331"/>
                                        </p:tgtEl>
                                        <p:attrNameLst>
                                          <p:attrName>r</p:attrName>
                                        </p:attrNameLst>
                                      </p:cBhvr>
                                    </p:animRot>
                                  </p:childTnLst>
                                </p:cTn>
                              </p:par>
                              <p:par>
                                <p:cTn id="7" presetID="8" presetClass="emph" presetSubtype="0" repeatCount="10000" fill="hold" grpId="0" nodeType="withEffect">
                                  <p:stCondLst>
                                    <p:cond delay="0"/>
                                  </p:stCondLst>
                                  <p:childTnLst>
                                    <p:animRot by="21600000">
                                      <p:cBhvr>
                                        <p:cTn id="8" dur="2000" fill="hold"/>
                                        <p:tgtEl>
                                          <p:spTgt spid="184332"/>
                                        </p:tgtEl>
                                        <p:attrNameLst>
                                          <p:attrName>r</p:attrName>
                                        </p:attrNameLst>
                                      </p:cBhvr>
                                    </p:animRot>
                                  </p:childTnLst>
                                </p:cTn>
                              </p:par>
                              <p:par>
                                <p:cTn id="9" presetID="8" presetClass="emph" presetSubtype="0" repeatCount="10000" fill="hold" grpId="0" nodeType="withEffect">
                                  <p:stCondLst>
                                    <p:cond delay="0"/>
                                  </p:stCondLst>
                                  <p:childTnLst>
                                    <p:animRot by="21600000">
                                      <p:cBhvr>
                                        <p:cTn id="10" dur="2000" fill="hold"/>
                                        <p:tgtEl>
                                          <p:spTgt spid="184333"/>
                                        </p:tgtEl>
                                        <p:attrNameLst>
                                          <p:attrName>r</p:attrName>
                                        </p:attrNameLst>
                                      </p:cBhvr>
                                    </p:animRot>
                                  </p:childTnLst>
                                </p:cTn>
                              </p:par>
                              <p:par>
                                <p:cTn id="11" presetID="8" presetClass="emph" presetSubtype="0" repeatCount="10000" fill="hold" grpId="0" nodeType="withEffect">
                                  <p:stCondLst>
                                    <p:cond delay="0"/>
                                  </p:stCondLst>
                                  <p:childTnLst>
                                    <p:animRot by="21600000">
                                      <p:cBhvr>
                                        <p:cTn id="12" dur="2000" fill="hold"/>
                                        <p:tgtEl>
                                          <p:spTgt spid="184334"/>
                                        </p:tgtEl>
                                        <p:attrNameLst>
                                          <p:attrName>r</p:attrName>
                                        </p:attrNameLst>
                                      </p:cBhvr>
                                    </p:animRot>
                                  </p:childTnLst>
                                </p:cTn>
                              </p:par>
                              <p:par>
                                <p:cTn id="13" presetID="8" presetClass="emph" presetSubtype="0" repeatCount="10000" fill="hold" grpId="0" nodeType="withEffect">
                                  <p:stCondLst>
                                    <p:cond delay="0"/>
                                  </p:stCondLst>
                                  <p:childTnLst>
                                    <p:animRot by="21600000">
                                      <p:cBhvr>
                                        <p:cTn id="14" dur="2000" fill="hold"/>
                                        <p:tgtEl>
                                          <p:spTgt spid="184335"/>
                                        </p:tgtEl>
                                        <p:attrNameLst>
                                          <p:attrName>r</p:attrName>
                                        </p:attrNameLst>
                                      </p:cBhvr>
                                    </p:animRot>
                                  </p:childTnLst>
                                </p:cTn>
                              </p:par>
                              <p:par>
                                <p:cTn id="15" presetID="8" presetClass="emph" presetSubtype="0" repeatCount="10000" fill="hold" grpId="0" nodeType="withEffect">
                                  <p:stCondLst>
                                    <p:cond delay="0"/>
                                  </p:stCondLst>
                                  <p:childTnLst>
                                    <p:animRot by="21600000">
                                      <p:cBhvr>
                                        <p:cTn id="16" dur="2000" fill="hold"/>
                                        <p:tgtEl>
                                          <p:spTgt spid="184336"/>
                                        </p:tgtEl>
                                        <p:attrNameLst>
                                          <p:attrName>r</p:attrName>
                                        </p:attrNameLst>
                                      </p:cBhvr>
                                    </p:animRot>
                                  </p:childTnLst>
                                </p:cTn>
                              </p:par>
                              <p:par>
                                <p:cTn id="17" presetID="8" presetClass="emph" presetSubtype="0" repeatCount="10000" fill="hold" grpId="0" nodeType="withEffect">
                                  <p:stCondLst>
                                    <p:cond delay="0"/>
                                  </p:stCondLst>
                                  <p:childTnLst>
                                    <p:animRot by="21600000">
                                      <p:cBhvr>
                                        <p:cTn id="18" dur="2000" fill="hold"/>
                                        <p:tgtEl>
                                          <p:spTgt spid="184337"/>
                                        </p:tgtEl>
                                        <p:attrNameLst>
                                          <p:attrName>r</p:attrName>
                                        </p:attrNameLst>
                                      </p:cBhvr>
                                    </p:animRot>
                                  </p:childTnLst>
                                </p:cTn>
                              </p:par>
                              <p:par>
                                <p:cTn id="19" presetID="8" presetClass="emph" presetSubtype="0" repeatCount="10000" fill="hold" grpId="0" nodeType="withEffect">
                                  <p:stCondLst>
                                    <p:cond delay="0"/>
                                  </p:stCondLst>
                                  <p:childTnLst>
                                    <p:animRot by="21600000">
                                      <p:cBhvr>
                                        <p:cTn id="20" dur="2000" fill="hold"/>
                                        <p:tgtEl>
                                          <p:spTgt spid="184338"/>
                                        </p:tgtEl>
                                        <p:attrNameLst>
                                          <p:attrName>r</p:attrName>
                                        </p:attrNameLst>
                                      </p:cBhvr>
                                    </p:animRot>
                                  </p:childTnLst>
                                </p:cTn>
                              </p:par>
                              <p:par>
                                <p:cTn id="21" presetID="8" presetClass="emph" presetSubtype="0" repeatCount="10000" fill="hold" grpId="0" nodeType="withEffect">
                                  <p:stCondLst>
                                    <p:cond delay="0"/>
                                  </p:stCondLst>
                                  <p:childTnLst>
                                    <p:animRot by="21600000">
                                      <p:cBhvr>
                                        <p:cTn id="22" dur="2000" fill="hold"/>
                                        <p:tgtEl>
                                          <p:spTgt spid="184339"/>
                                        </p:tgtEl>
                                        <p:attrNameLst>
                                          <p:attrName>r</p:attrName>
                                        </p:attrNameLst>
                                      </p:cBhvr>
                                    </p:animRot>
                                  </p:childTnLst>
                                </p:cTn>
                              </p:par>
                              <p:par>
                                <p:cTn id="23" presetID="8" presetClass="emph" presetSubtype="0" repeatCount="10000" fill="hold" grpId="0" nodeType="withEffect">
                                  <p:stCondLst>
                                    <p:cond delay="0"/>
                                  </p:stCondLst>
                                  <p:childTnLst>
                                    <p:animRot by="21600000">
                                      <p:cBhvr>
                                        <p:cTn id="24" dur="2000" fill="hold"/>
                                        <p:tgtEl>
                                          <p:spTgt spid="184340"/>
                                        </p:tgtEl>
                                        <p:attrNameLst>
                                          <p:attrName>r</p:attrName>
                                        </p:attrNameLst>
                                      </p:cBhvr>
                                    </p:animRot>
                                  </p:childTnLst>
                                </p:cTn>
                              </p:par>
                              <p:par>
                                <p:cTn id="25" presetID="8" presetClass="emph" presetSubtype="0" repeatCount="10000" fill="hold" grpId="0" nodeType="withEffect">
                                  <p:stCondLst>
                                    <p:cond delay="0"/>
                                  </p:stCondLst>
                                  <p:childTnLst>
                                    <p:animRot by="21600000">
                                      <p:cBhvr>
                                        <p:cTn id="26" dur="2000" fill="hold"/>
                                        <p:tgtEl>
                                          <p:spTgt spid="184341"/>
                                        </p:tgtEl>
                                        <p:attrNameLst>
                                          <p:attrName>r</p:attrName>
                                        </p:attrNameLst>
                                      </p:cBhvr>
                                    </p:animRot>
                                  </p:childTnLst>
                                </p:cTn>
                              </p:par>
                              <p:par>
                                <p:cTn id="27" presetID="8" presetClass="emph" presetSubtype="0" repeatCount="10000" fill="hold" grpId="0" nodeType="withEffect">
                                  <p:stCondLst>
                                    <p:cond delay="0"/>
                                  </p:stCondLst>
                                  <p:childTnLst>
                                    <p:animRot by="21600000">
                                      <p:cBhvr>
                                        <p:cTn id="28" dur="2000" fill="hold"/>
                                        <p:tgtEl>
                                          <p:spTgt spid="184342"/>
                                        </p:tgtEl>
                                        <p:attrNameLst>
                                          <p:attrName>r</p:attrName>
                                        </p:attrNameLst>
                                      </p:cBhvr>
                                    </p:animRot>
                                  </p:childTnLst>
                                </p:cTn>
                              </p:par>
                              <p:par>
                                <p:cTn id="29" presetID="8" presetClass="emph" presetSubtype="0" repeatCount="10000" fill="hold" grpId="0" nodeType="withEffect">
                                  <p:stCondLst>
                                    <p:cond delay="0"/>
                                  </p:stCondLst>
                                  <p:childTnLst>
                                    <p:animRot by="21600000">
                                      <p:cBhvr>
                                        <p:cTn id="30" dur="2000" fill="hold"/>
                                        <p:tgtEl>
                                          <p:spTgt spid="184343"/>
                                        </p:tgtEl>
                                        <p:attrNameLst>
                                          <p:attrName>r</p:attrName>
                                        </p:attrNameLst>
                                      </p:cBhvr>
                                    </p:animRot>
                                  </p:childTnLst>
                                </p:cTn>
                              </p:par>
                              <p:par>
                                <p:cTn id="31" presetID="8" presetClass="emph" presetSubtype="0" repeatCount="10000" fill="hold" grpId="0" nodeType="withEffect">
                                  <p:stCondLst>
                                    <p:cond delay="0"/>
                                  </p:stCondLst>
                                  <p:childTnLst>
                                    <p:animRot by="21600000">
                                      <p:cBhvr>
                                        <p:cTn id="32" dur="2000" fill="hold"/>
                                        <p:tgtEl>
                                          <p:spTgt spid="184344"/>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4331" grpId="0" animBg="1"/>
      <p:bldP spid="184332" grpId="0" animBg="1"/>
      <p:bldP spid="184333" grpId="0" animBg="1"/>
      <p:bldP spid="184334" grpId="0" animBg="1"/>
      <p:bldP spid="184335" grpId="0" animBg="1"/>
      <p:bldP spid="184336" grpId="0" animBg="1"/>
      <p:bldP spid="184337" grpId="0" animBg="1"/>
      <p:bldP spid="184338" grpId="0" animBg="1"/>
      <p:bldP spid="184339" grpId="0" animBg="1"/>
      <p:bldP spid="184340" grpId="0" animBg="1"/>
      <p:bldP spid="184341" grpId="0" animBg="1"/>
      <p:bldP spid="184342" grpId="0" animBg="1"/>
      <p:bldP spid="184343" grpId="0" animBg="1"/>
      <p:bldP spid="184344"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5588" name="Rectangle 4"/>
          <p:cNvSpPr>
            <a:spLocks noGrp="1" noChangeArrowheads="1"/>
          </p:cNvSpPr>
          <p:nvPr>
            <p:ph type="title"/>
          </p:nvPr>
        </p:nvSpPr>
        <p:spPr/>
        <p:txBody>
          <a:bodyPr/>
          <a:lstStyle/>
          <a:p>
            <a:r>
              <a:rPr lang="ru-RU"/>
              <a:t>Зодиакальные созвездия</a:t>
            </a:r>
          </a:p>
        </p:txBody>
      </p:sp>
      <p:sp>
        <p:nvSpPr>
          <p:cNvPr id="195589" name="Rectangle 5"/>
          <p:cNvSpPr>
            <a:spLocks noGrp="1" noChangeArrowheads="1"/>
          </p:cNvSpPr>
          <p:nvPr>
            <p:ph type="body" sz="half" idx="1"/>
          </p:nvPr>
        </p:nvSpPr>
        <p:spPr>
          <a:xfrm>
            <a:off x="395288" y="2565400"/>
            <a:ext cx="4038600" cy="1368425"/>
          </a:xfrm>
        </p:spPr>
        <p:txBody>
          <a:bodyPr/>
          <a:lstStyle/>
          <a:p>
            <a:pPr>
              <a:lnSpc>
                <a:spcPct val="80000"/>
              </a:lnSpc>
            </a:pPr>
            <a:r>
              <a:rPr lang="ru-RU" sz="2800" b="1" dirty="0">
                <a:solidFill>
                  <a:schemeClr val="hlink"/>
                </a:solidFill>
                <a:effectLst>
                  <a:outerShdw blurRad="38100" dist="38100" dir="2700000" algn="tl">
                    <a:srgbClr val="FFFFFF"/>
                  </a:outerShdw>
                </a:effectLst>
              </a:rPr>
              <a:t>КОЗЕРОГ, </a:t>
            </a:r>
            <a:r>
              <a:rPr lang="ru-RU" sz="2800" dirty="0"/>
              <a:t>одно из 12 зодиакальных созвездий</a:t>
            </a:r>
          </a:p>
        </p:txBody>
      </p:sp>
      <p:pic>
        <p:nvPicPr>
          <p:cNvPr id="195591" name="Picture 7" descr="Козерог"/>
          <p:cNvPicPr>
            <a:picLocks noChangeAspect="1" noChangeArrowheads="1"/>
          </p:cNvPicPr>
          <p:nvPr>
            <p:ph sz="half" idx="2"/>
          </p:nvPr>
        </p:nvPicPr>
        <p:blipFill>
          <a:blip r:embed="rId2" cstate="print"/>
          <a:srcRect/>
          <a:stretch>
            <a:fillRect/>
          </a:stretch>
        </p:blipFill>
        <p:spPr>
          <a:xfrm>
            <a:off x="5003800" y="1916113"/>
            <a:ext cx="3671888" cy="3171825"/>
          </a:xfrm>
          <a:noFill/>
          <a:ln/>
        </p:spPr>
      </p:pic>
      <p:sp>
        <p:nvSpPr>
          <p:cNvPr id="195592" name="AutoShape 8"/>
          <p:cNvSpPr>
            <a:spLocks noChangeArrowheads="1"/>
          </p:cNvSpPr>
          <p:nvPr/>
        </p:nvSpPr>
        <p:spPr bwMode="auto">
          <a:xfrm>
            <a:off x="6372225" y="3716338"/>
            <a:ext cx="576263" cy="431800"/>
          </a:xfrm>
          <a:prstGeom prst="star8">
            <a:avLst>
              <a:gd name="adj" fmla="val 16944"/>
            </a:avLst>
          </a:prstGeom>
          <a:solidFill>
            <a:srgbClr val="FFFF00"/>
          </a:solidFill>
          <a:ln w="19050">
            <a:solidFill>
              <a:srgbClr val="0000FF"/>
            </a:solidFill>
            <a:miter lim="800000"/>
            <a:headEnd/>
            <a:tailEnd/>
          </a:ln>
        </p:spPr>
        <p:txBody>
          <a:bodyPr/>
          <a:lstStyle/>
          <a:p>
            <a:endParaRPr lang="ru-RU"/>
          </a:p>
        </p:txBody>
      </p:sp>
      <p:sp>
        <p:nvSpPr>
          <p:cNvPr id="195593" name="AutoShape 9"/>
          <p:cNvSpPr>
            <a:spLocks noChangeArrowheads="1"/>
          </p:cNvSpPr>
          <p:nvPr/>
        </p:nvSpPr>
        <p:spPr bwMode="auto">
          <a:xfrm>
            <a:off x="7380288" y="2636838"/>
            <a:ext cx="865187" cy="647700"/>
          </a:xfrm>
          <a:prstGeom prst="star8">
            <a:avLst>
              <a:gd name="adj" fmla="val 8718"/>
            </a:avLst>
          </a:prstGeom>
          <a:solidFill>
            <a:srgbClr val="FF0066"/>
          </a:solidFill>
          <a:ln w="19050">
            <a:solidFill>
              <a:srgbClr val="0000FF"/>
            </a:solidFill>
            <a:miter lim="800000"/>
            <a:headEnd/>
            <a:tailEnd/>
          </a:ln>
        </p:spPr>
        <p:txBody>
          <a:bodyPr/>
          <a:lstStyle/>
          <a:p>
            <a:endParaRPr lang="ru-RU"/>
          </a:p>
        </p:txBody>
      </p:sp>
      <p:sp>
        <p:nvSpPr>
          <p:cNvPr id="195594" name="AutoShape 10"/>
          <p:cNvSpPr>
            <a:spLocks noChangeArrowheads="1"/>
          </p:cNvSpPr>
          <p:nvPr/>
        </p:nvSpPr>
        <p:spPr bwMode="auto">
          <a:xfrm>
            <a:off x="5076825" y="4076700"/>
            <a:ext cx="576263" cy="431800"/>
          </a:xfrm>
          <a:prstGeom prst="star8">
            <a:avLst>
              <a:gd name="adj" fmla="val 24259"/>
            </a:avLst>
          </a:prstGeom>
          <a:solidFill>
            <a:srgbClr val="FFFF00"/>
          </a:solidFill>
          <a:ln w="19050">
            <a:solidFill>
              <a:srgbClr val="0000FF"/>
            </a:solidFill>
            <a:miter lim="800000"/>
            <a:headEnd/>
            <a:tailEnd/>
          </a:ln>
        </p:spPr>
        <p:txBody>
          <a:bodyPr/>
          <a:lstStyle/>
          <a:p>
            <a:endParaRPr lang="ru-RU"/>
          </a:p>
        </p:txBody>
      </p:sp>
      <p:sp>
        <p:nvSpPr>
          <p:cNvPr id="195598" name="AutoShape 14"/>
          <p:cNvSpPr>
            <a:spLocks noChangeArrowheads="1"/>
          </p:cNvSpPr>
          <p:nvPr/>
        </p:nvSpPr>
        <p:spPr bwMode="auto">
          <a:xfrm>
            <a:off x="5724525" y="3860800"/>
            <a:ext cx="576263" cy="431800"/>
          </a:xfrm>
          <a:prstGeom prst="star8">
            <a:avLst>
              <a:gd name="adj" fmla="val 13361"/>
            </a:avLst>
          </a:prstGeom>
          <a:solidFill>
            <a:srgbClr val="FFFF00"/>
          </a:solidFill>
          <a:ln w="19050">
            <a:solidFill>
              <a:srgbClr val="0000FF"/>
            </a:solidFill>
            <a:miter lim="800000"/>
            <a:headEnd/>
            <a:tailEnd/>
          </a:ln>
        </p:spPr>
        <p:txBody>
          <a:bodyPr/>
          <a:lstStyle/>
          <a:p>
            <a:endParaRPr lang="ru-RU"/>
          </a:p>
        </p:txBody>
      </p:sp>
      <p:sp>
        <p:nvSpPr>
          <p:cNvPr id="195599" name="AutoShape 15"/>
          <p:cNvSpPr>
            <a:spLocks noChangeArrowheads="1"/>
          </p:cNvSpPr>
          <p:nvPr/>
        </p:nvSpPr>
        <p:spPr bwMode="auto">
          <a:xfrm>
            <a:off x="5940425" y="4437063"/>
            <a:ext cx="576263" cy="431800"/>
          </a:xfrm>
          <a:prstGeom prst="star8">
            <a:avLst>
              <a:gd name="adj" fmla="val 24259"/>
            </a:avLst>
          </a:prstGeom>
          <a:solidFill>
            <a:srgbClr val="FFFF00"/>
          </a:solidFill>
          <a:ln w="19050">
            <a:solidFill>
              <a:srgbClr val="0000FF"/>
            </a:solidFill>
            <a:miter lim="800000"/>
            <a:headEnd/>
            <a:tailEnd/>
          </a:ln>
        </p:spPr>
        <p:txBody>
          <a:bodyPr/>
          <a:lstStyle/>
          <a:p>
            <a:endParaRPr lang="ru-RU"/>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mph" presetSubtype="0" repeatCount="10000" fill="hold" grpId="0" nodeType="withEffect">
                                  <p:stCondLst>
                                    <p:cond delay="0"/>
                                  </p:stCondLst>
                                  <p:childTnLst>
                                    <p:animRot by="21600000">
                                      <p:cBhvr>
                                        <p:cTn id="6" dur="2000" fill="hold"/>
                                        <p:tgtEl>
                                          <p:spTgt spid="195592"/>
                                        </p:tgtEl>
                                        <p:attrNameLst>
                                          <p:attrName>r</p:attrName>
                                        </p:attrNameLst>
                                      </p:cBhvr>
                                    </p:animRot>
                                  </p:childTnLst>
                                </p:cTn>
                              </p:par>
                              <p:par>
                                <p:cTn id="7" presetID="8" presetClass="emph" presetSubtype="0" repeatCount="10000" fill="hold" grpId="0" nodeType="withEffect">
                                  <p:stCondLst>
                                    <p:cond delay="0"/>
                                  </p:stCondLst>
                                  <p:childTnLst>
                                    <p:animRot by="21600000">
                                      <p:cBhvr>
                                        <p:cTn id="8" dur="2000" fill="hold"/>
                                        <p:tgtEl>
                                          <p:spTgt spid="195593"/>
                                        </p:tgtEl>
                                        <p:attrNameLst>
                                          <p:attrName>r</p:attrName>
                                        </p:attrNameLst>
                                      </p:cBhvr>
                                    </p:animRot>
                                  </p:childTnLst>
                                </p:cTn>
                              </p:par>
                              <p:par>
                                <p:cTn id="9" presetID="8" presetClass="emph" presetSubtype="0" repeatCount="10000" fill="hold" grpId="0" nodeType="withEffect">
                                  <p:stCondLst>
                                    <p:cond delay="0"/>
                                  </p:stCondLst>
                                  <p:childTnLst>
                                    <p:animRot by="21600000">
                                      <p:cBhvr>
                                        <p:cTn id="10" dur="2000" fill="hold"/>
                                        <p:tgtEl>
                                          <p:spTgt spid="195594"/>
                                        </p:tgtEl>
                                        <p:attrNameLst>
                                          <p:attrName>r</p:attrName>
                                        </p:attrNameLst>
                                      </p:cBhvr>
                                    </p:animRot>
                                  </p:childTnLst>
                                </p:cTn>
                              </p:par>
                              <p:par>
                                <p:cTn id="11" presetID="8" presetClass="emph" presetSubtype="0" repeatCount="10000" fill="hold" grpId="0" nodeType="withEffect">
                                  <p:stCondLst>
                                    <p:cond delay="0"/>
                                  </p:stCondLst>
                                  <p:childTnLst>
                                    <p:animRot by="21600000">
                                      <p:cBhvr>
                                        <p:cTn id="12" dur="2000" fill="hold"/>
                                        <p:tgtEl>
                                          <p:spTgt spid="195598"/>
                                        </p:tgtEl>
                                        <p:attrNameLst>
                                          <p:attrName>r</p:attrName>
                                        </p:attrNameLst>
                                      </p:cBhvr>
                                    </p:animRot>
                                  </p:childTnLst>
                                </p:cTn>
                              </p:par>
                              <p:par>
                                <p:cTn id="13" presetID="8" presetClass="emph" presetSubtype="0" repeatCount="10000" fill="hold" grpId="0" nodeType="withEffect">
                                  <p:stCondLst>
                                    <p:cond delay="0"/>
                                  </p:stCondLst>
                                  <p:childTnLst>
                                    <p:animRot by="21600000">
                                      <p:cBhvr>
                                        <p:cTn id="14" dur="2000" fill="hold"/>
                                        <p:tgtEl>
                                          <p:spTgt spid="195599"/>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5592" grpId="0" animBg="1"/>
      <p:bldP spid="195593" grpId="0" animBg="1"/>
      <p:bldP spid="195594" grpId="0" animBg="1"/>
      <p:bldP spid="195598" grpId="0" animBg="1"/>
      <p:bldP spid="195599"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7611" name="Picture 27" descr="1"/>
          <p:cNvPicPr>
            <a:picLocks noChangeAspect="1" noChangeArrowheads="1"/>
          </p:cNvPicPr>
          <p:nvPr/>
        </p:nvPicPr>
        <p:blipFill>
          <a:blip r:embed="rId2" cstate="print"/>
          <a:srcRect/>
          <a:stretch>
            <a:fillRect/>
          </a:stretch>
        </p:blipFill>
        <p:spPr bwMode="auto">
          <a:xfrm>
            <a:off x="3500438" y="1484313"/>
            <a:ext cx="5392737" cy="4968875"/>
          </a:xfrm>
          <a:prstGeom prst="rect">
            <a:avLst/>
          </a:prstGeom>
          <a:noFill/>
        </p:spPr>
      </p:pic>
      <p:sp>
        <p:nvSpPr>
          <p:cNvPr id="67586" name="Rectangle 2"/>
          <p:cNvSpPr>
            <a:spLocks noGrp="1" noChangeArrowheads="1"/>
          </p:cNvSpPr>
          <p:nvPr>
            <p:ph type="title"/>
          </p:nvPr>
        </p:nvSpPr>
        <p:spPr/>
        <p:txBody>
          <a:bodyPr/>
          <a:lstStyle/>
          <a:p>
            <a:r>
              <a:rPr lang="ru-RU" sz="4000"/>
              <a:t>Зодиакальные созвездия</a:t>
            </a:r>
          </a:p>
        </p:txBody>
      </p:sp>
      <p:pic>
        <p:nvPicPr>
          <p:cNvPr id="67603" name="Picture 19" descr="Водолей"/>
          <p:cNvPicPr>
            <a:picLocks noChangeAspect="1" noChangeArrowheads="1"/>
          </p:cNvPicPr>
          <p:nvPr>
            <p:ph sz="half" idx="2"/>
          </p:nvPr>
        </p:nvPicPr>
        <p:blipFill>
          <a:blip r:embed="rId3" cstate="print"/>
          <a:srcRect/>
          <a:stretch>
            <a:fillRect/>
          </a:stretch>
        </p:blipFill>
        <p:spPr>
          <a:xfrm>
            <a:off x="6011863" y="4225925"/>
            <a:ext cx="2798762" cy="2305050"/>
          </a:xfrm>
          <a:noFill/>
          <a:ln/>
        </p:spPr>
      </p:pic>
      <p:sp>
        <p:nvSpPr>
          <p:cNvPr id="67589" name="Rectangle 5"/>
          <p:cNvSpPr>
            <a:spLocks noChangeArrowheads="1"/>
          </p:cNvSpPr>
          <p:nvPr/>
        </p:nvSpPr>
        <p:spPr bwMode="auto">
          <a:xfrm>
            <a:off x="611188" y="1196975"/>
            <a:ext cx="3889375" cy="4720267"/>
          </a:xfrm>
          <a:prstGeom prst="rect">
            <a:avLst/>
          </a:prstGeom>
          <a:noFill/>
          <a:ln w="9525">
            <a:noFill/>
            <a:miter lim="800000"/>
            <a:headEnd/>
            <a:tailEnd/>
          </a:ln>
          <a:effectLst/>
        </p:spPr>
        <p:txBody>
          <a:bodyPr>
            <a:spAutoFit/>
          </a:bodyPr>
          <a:lstStyle/>
          <a:p>
            <a:pPr>
              <a:lnSpc>
                <a:spcPct val="128000"/>
              </a:lnSpc>
              <a:spcBef>
                <a:spcPct val="50000"/>
              </a:spcBef>
              <a:buFontTx/>
              <a:buChar char="•"/>
            </a:pPr>
            <a:r>
              <a:rPr lang="ru-RU" sz="2800" b="1" dirty="0">
                <a:solidFill>
                  <a:schemeClr val="hlink"/>
                </a:solidFill>
              </a:rPr>
              <a:t>ВОДОЛЕЙ.</a:t>
            </a:r>
          </a:p>
          <a:p>
            <a:pPr>
              <a:lnSpc>
                <a:spcPct val="128000"/>
              </a:lnSpc>
              <a:spcBef>
                <a:spcPct val="50000"/>
              </a:spcBef>
              <a:buFontTx/>
              <a:buChar char="•"/>
            </a:pPr>
            <a:r>
              <a:rPr lang="ru-RU" sz="2800" b="1" dirty="0">
                <a:solidFill>
                  <a:schemeClr val="hlink"/>
                </a:solidFill>
              </a:rPr>
              <a:t> </a:t>
            </a:r>
            <a:r>
              <a:rPr lang="ru-RU" sz="2800" b="1" dirty="0">
                <a:solidFill>
                  <a:schemeClr val="bg1"/>
                </a:solidFill>
              </a:rPr>
              <a:t>В старинных звездных атласах это созвездие изображалось в виде человека, льющего из кувшина в рот Южной Рыбе.</a:t>
            </a:r>
            <a:endParaRPr lang="ru-RU" sz="2800" dirty="0">
              <a:solidFill>
                <a:schemeClr val="bg1"/>
              </a:solidFill>
            </a:endParaRPr>
          </a:p>
        </p:txBody>
      </p:sp>
      <p:sp>
        <p:nvSpPr>
          <p:cNvPr id="67590" name="AutoShape 6"/>
          <p:cNvSpPr>
            <a:spLocks noChangeArrowheads="1"/>
          </p:cNvSpPr>
          <p:nvPr/>
        </p:nvSpPr>
        <p:spPr bwMode="auto">
          <a:xfrm>
            <a:off x="5940425" y="1989138"/>
            <a:ext cx="720725" cy="792162"/>
          </a:xfrm>
          <a:prstGeom prst="star4">
            <a:avLst>
              <a:gd name="adj" fmla="val 12500"/>
            </a:avLst>
          </a:prstGeom>
          <a:solidFill>
            <a:srgbClr val="FFFF00"/>
          </a:solidFill>
          <a:ln w="19050">
            <a:solidFill>
              <a:srgbClr val="0000FF"/>
            </a:solidFill>
            <a:miter lim="800000"/>
            <a:headEnd/>
            <a:tailEnd/>
          </a:ln>
        </p:spPr>
        <p:txBody>
          <a:bodyPr/>
          <a:lstStyle/>
          <a:p>
            <a:endParaRPr lang="ru-RU"/>
          </a:p>
        </p:txBody>
      </p:sp>
      <p:sp>
        <p:nvSpPr>
          <p:cNvPr id="67591" name="AutoShape 7"/>
          <p:cNvSpPr>
            <a:spLocks noChangeArrowheads="1"/>
          </p:cNvSpPr>
          <p:nvPr/>
        </p:nvSpPr>
        <p:spPr bwMode="auto">
          <a:xfrm>
            <a:off x="5292725" y="1557338"/>
            <a:ext cx="720725" cy="792162"/>
          </a:xfrm>
          <a:prstGeom prst="star4">
            <a:avLst>
              <a:gd name="adj" fmla="val 12500"/>
            </a:avLst>
          </a:prstGeom>
          <a:solidFill>
            <a:srgbClr val="FFFF00"/>
          </a:solidFill>
          <a:ln w="19050">
            <a:solidFill>
              <a:srgbClr val="0000FF"/>
            </a:solidFill>
            <a:miter lim="800000"/>
            <a:headEnd/>
            <a:tailEnd/>
          </a:ln>
        </p:spPr>
        <p:txBody>
          <a:bodyPr/>
          <a:lstStyle/>
          <a:p>
            <a:endParaRPr lang="ru-RU"/>
          </a:p>
        </p:txBody>
      </p:sp>
      <p:sp>
        <p:nvSpPr>
          <p:cNvPr id="67593" name="AutoShape 9"/>
          <p:cNvSpPr>
            <a:spLocks noChangeArrowheads="1"/>
          </p:cNvSpPr>
          <p:nvPr/>
        </p:nvSpPr>
        <p:spPr bwMode="auto">
          <a:xfrm>
            <a:off x="4500563" y="3357563"/>
            <a:ext cx="720725" cy="792162"/>
          </a:xfrm>
          <a:prstGeom prst="star4">
            <a:avLst>
              <a:gd name="adj" fmla="val 12500"/>
            </a:avLst>
          </a:prstGeom>
          <a:solidFill>
            <a:srgbClr val="FFFF00"/>
          </a:solidFill>
          <a:ln w="19050">
            <a:solidFill>
              <a:srgbClr val="0000FF"/>
            </a:solidFill>
            <a:miter lim="800000"/>
            <a:headEnd/>
            <a:tailEnd/>
          </a:ln>
        </p:spPr>
        <p:txBody>
          <a:bodyPr/>
          <a:lstStyle/>
          <a:p>
            <a:endParaRPr lang="ru-RU"/>
          </a:p>
        </p:txBody>
      </p:sp>
      <p:sp>
        <p:nvSpPr>
          <p:cNvPr id="67596" name="AutoShape 12"/>
          <p:cNvSpPr>
            <a:spLocks noChangeArrowheads="1"/>
          </p:cNvSpPr>
          <p:nvPr/>
        </p:nvSpPr>
        <p:spPr bwMode="auto">
          <a:xfrm>
            <a:off x="4284663" y="5661025"/>
            <a:ext cx="720725" cy="792163"/>
          </a:xfrm>
          <a:prstGeom prst="star4">
            <a:avLst>
              <a:gd name="adj" fmla="val 12500"/>
            </a:avLst>
          </a:prstGeom>
          <a:solidFill>
            <a:srgbClr val="FFFF00"/>
          </a:solidFill>
          <a:ln w="19050">
            <a:solidFill>
              <a:srgbClr val="0000FF"/>
            </a:solidFill>
            <a:miter lim="800000"/>
            <a:headEnd/>
            <a:tailEnd/>
          </a:ln>
        </p:spPr>
        <p:txBody>
          <a:bodyPr/>
          <a:lstStyle/>
          <a:p>
            <a:endParaRPr lang="ru-RU"/>
          </a:p>
        </p:txBody>
      </p:sp>
      <p:sp>
        <p:nvSpPr>
          <p:cNvPr id="67598" name="AutoShape 14"/>
          <p:cNvSpPr>
            <a:spLocks noChangeArrowheads="1"/>
          </p:cNvSpPr>
          <p:nvPr/>
        </p:nvSpPr>
        <p:spPr bwMode="auto">
          <a:xfrm>
            <a:off x="8423275" y="3213100"/>
            <a:ext cx="720725" cy="792163"/>
          </a:xfrm>
          <a:prstGeom prst="star4">
            <a:avLst>
              <a:gd name="adj" fmla="val 12500"/>
            </a:avLst>
          </a:prstGeom>
          <a:solidFill>
            <a:srgbClr val="FFFF00"/>
          </a:solidFill>
          <a:ln w="19050">
            <a:solidFill>
              <a:srgbClr val="0000FF"/>
            </a:solidFill>
            <a:miter lim="800000"/>
            <a:headEnd/>
            <a:tailEnd/>
          </a:ln>
        </p:spPr>
        <p:txBody>
          <a:bodyPr/>
          <a:lstStyle/>
          <a:p>
            <a:endParaRPr lang="ru-RU"/>
          </a:p>
        </p:txBody>
      </p:sp>
      <p:sp>
        <p:nvSpPr>
          <p:cNvPr id="67599" name="AutoShape 15"/>
          <p:cNvSpPr>
            <a:spLocks noChangeArrowheads="1"/>
          </p:cNvSpPr>
          <p:nvPr/>
        </p:nvSpPr>
        <p:spPr bwMode="auto">
          <a:xfrm>
            <a:off x="6588125" y="1628775"/>
            <a:ext cx="720725" cy="792163"/>
          </a:xfrm>
          <a:prstGeom prst="star4">
            <a:avLst>
              <a:gd name="adj" fmla="val 12500"/>
            </a:avLst>
          </a:prstGeom>
          <a:solidFill>
            <a:srgbClr val="FFFF00"/>
          </a:solidFill>
          <a:ln w="19050">
            <a:solidFill>
              <a:srgbClr val="0000FF"/>
            </a:solidFill>
            <a:miter lim="800000"/>
            <a:headEnd/>
            <a:tailEnd/>
          </a:ln>
        </p:spPr>
        <p:txBody>
          <a:bodyPr/>
          <a:lstStyle/>
          <a:p>
            <a:endParaRPr lang="ru-RU"/>
          </a:p>
        </p:txBody>
      </p:sp>
      <p:sp>
        <p:nvSpPr>
          <p:cNvPr id="67609" name="AutoShape 25"/>
          <p:cNvSpPr>
            <a:spLocks noChangeArrowheads="1"/>
          </p:cNvSpPr>
          <p:nvPr/>
        </p:nvSpPr>
        <p:spPr bwMode="auto">
          <a:xfrm>
            <a:off x="4787900" y="5229225"/>
            <a:ext cx="503238" cy="576263"/>
          </a:xfrm>
          <a:prstGeom prst="star4">
            <a:avLst>
              <a:gd name="adj" fmla="val 12500"/>
            </a:avLst>
          </a:prstGeom>
          <a:solidFill>
            <a:srgbClr val="FFFF00"/>
          </a:solidFill>
          <a:ln w="19050">
            <a:solidFill>
              <a:srgbClr val="0000FF"/>
            </a:solidFill>
            <a:miter lim="800000"/>
            <a:headEnd/>
            <a:tailEnd/>
          </a:ln>
        </p:spPr>
        <p:txBody>
          <a:bodyPr/>
          <a:lstStyle/>
          <a:p>
            <a:endParaRPr lang="ru-RU"/>
          </a:p>
        </p:txBody>
      </p:sp>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mph" presetSubtype="0" repeatCount="100000" fill="hold" grpId="0" nodeType="withEffect">
                                  <p:stCondLst>
                                    <p:cond delay="0"/>
                                  </p:stCondLst>
                                  <p:childTnLst>
                                    <p:animClr clrSpc="hsl" dir="cw">
                                      <p:cBhvr override="childStyle">
                                        <p:cTn id="6" dur="500" fill="hold"/>
                                        <p:tgtEl>
                                          <p:spTgt spid="67590"/>
                                        </p:tgtEl>
                                        <p:attrNameLst>
                                          <p:attrName>style.color</p:attrName>
                                        </p:attrNameLst>
                                      </p:cBhvr>
                                      <p:by>
                                        <p:hsl h="10842353" s="0" l="0"/>
                                      </p:by>
                                    </p:animClr>
                                    <p:animClr clrSpc="hsl" dir="cw">
                                      <p:cBhvr>
                                        <p:cTn id="7" dur="500" fill="hold"/>
                                        <p:tgtEl>
                                          <p:spTgt spid="67590"/>
                                        </p:tgtEl>
                                        <p:attrNameLst>
                                          <p:attrName>fillcolor</p:attrName>
                                        </p:attrNameLst>
                                      </p:cBhvr>
                                      <p:by>
                                        <p:hsl h="10842353" s="0" l="0"/>
                                      </p:by>
                                    </p:animClr>
                                    <p:animClr clrSpc="hsl" dir="cw">
                                      <p:cBhvr>
                                        <p:cTn id="8" dur="500" fill="hold"/>
                                        <p:tgtEl>
                                          <p:spTgt spid="67590"/>
                                        </p:tgtEl>
                                        <p:attrNameLst>
                                          <p:attrName>stroke.color</p:attrName>
                                        </p:attrNameLst>
                                      </p:cBhvr>
                                      <p:by>
                                        <p:hsl h="10842353" s="0" l="0"/>
                                      </p:by>
                                    </p:animClr>
                                    <p:set>
                                      <p:cBhvr>
                                        <p:cTn id="9" dur="500" fill="hold"/>
                                        <p:tgtEl>
                                          <p:spTgt spid="67590"/>
                                        </p:tgtEl>
                                        <p:attrNameLst>
                                          <p:attrName>fill.type</p:attrName>
                                        </p:attrNameLst>
                                      </p:cBhvr>
                                      <p:to>
                                        <p:strVal val="solid"/>
                                      </p:to>
                                    </p:set>
                                  </p:childTnLst>
                                </p:cTn>
                              </p:par>
                              <p:par>
                                <p:cTn id="10" presetID="23" presetClass="emph" presetSubtype="0" repeatCount="100000" fill="hold" grpId="0" nodeType="withEffect">
                                  <p:stCondLst>
                                    <p:cond delay="0"/>
                                  </p:stCondLst>
                                  <p:childTnLst>
                                    <p:animClr clrSpc="hsl" dir="cw">
                                      <p:cBhvr override="childStyle">
                                        <p:cTn id="11" dur="500" fill="hold"/>
                                        <p:tgtEl>
                                          <p:spTgt spid="67591"/>
                                        </p:tgtEl>
                                        <p:attrNameLst>
                                          <p:attrName>style.color</p:attrName>
                                        </p:attrNameLst>
                                      </p:cBhvr>
                                      <p:by>
                                        <p:hsl h="10842353" s="0" l="0"/>
                                      </p:by>
                                    </p:animClr>
                                    <p:animClr clrSpc="hsl" dir="cw">
                                      <p:cBhvr>
                                        <p:cTn id="12" dur="500" fill="hold"/>
                                        <p:tgtEl>
                                          <p:spTgt spid="67591"/>
                                        </p:tgtEl>
                                        <p:attrNameLst>
                                          <p:attrName>fillcolor</p:attrName>
                                        </p:attrNameLst>
                                      </p:cBhvr>
                                      <p:by>
                                        <p:hsl h="10842353" s="0" l="0"/>
                                      </p:by>
                                    </p:animClr>
                                    <p:animClr clrSpc="hsl" dir="cw">
                                      <p:cBhvr>
                                        <p:cTn id="13" dur="500" fill="hold"/>
                                        <p:tgtEl>
                                          <p:spTgt spid="67591"/>
                                        </p:tgtEl>
                                        <p:attrNameLst>
                                          <p:attrName>stroke.color</p:attrName>
                                        </p:attrNameLst>
                                      </p:cBhvr>
                                      <p:by>
                                        <p:hsl h="10842353" s="0" l="0"/>
                                      </p:by>
                                    </p:animClr>
                                    <p:set>
                                      <p:cBhvr>
                                        <p:cTn id="14" dur="500" fill="hold"/>
                                        <p:tgtEl>
                                          <p:spTgt spid="67591"/>
                                        </p:tgtEl>
                                        <p:attrNameLst>
                                          <p:attrName>fill.type</p:attrName>
                                        </p:attrNameLst>
                                      </p:cBhvr>
                                      <p:to>
                                        <p:strVal val="solid"/>
                                      </p:to>
                                    </p:set>
                                  </p:childTnLst>
                                </p:cTn>
                              </p:par>
                              <p:par>
                                <p:cTn id="15" presetID="23" presetClass="emph" presetSubtype="0" repeatCount="100000" fill="hold" grpId="0" nodeType="withEffect">
                                  <p:stCondLst>
                                    <p:cond delay="0"/>
                                  </p:stCondLst>
                                  <p:childTnLst>
                                    <p:animClr clrSpc="hsl" dir="cw">
                                      <p:cBhvr override="childStyle">
                                        <p:cTn id="16" dur="500" fill="hold"/>
                                        <p:tgtEl>
                                          <p:spTgt spid="67593"/>
                                        </p:tgtEl>
                                        <p:attrNameLst>
                                          <p:attrName>style.color</p:attrName>
                                        </p:attrNameLst>
                                      </p:cBhvr>
                                      <p:by>
                                        <p:hsl h="10842353" s="0" l="0"/>
                                      </p:by>
                                    </p:animClr>
                                    <p:animClr clrSpc="hsl" dir="cw">
                                      <p:cBhvr>
                                        <p:cTn id="17" dur="500" fill="hold"/>
                                        <p:tgtEl>
                                          <p:spTgt spid="67593"/>
                                        </p:tgtEl>
                                        <p:attrNameLst>
                                          <p:attrName>fillcolor</p:attrName>
                                        </p:attrNameLst>
                                      </p:cBhvr>
                                      <p:by>
                                        <p:hsl h="10842353" s="0" l="0"/>
                                      </p:by>
                                    </p:animClr>
                                    <p:animClr clrSpc="hsl" dir="cw">
                                      <p:cBhvr>
                                        <p:cTn id="18" dur="500" fill="hold"/>
                                        <p:tgtEl>
                                          <p:spTgt spid="67593"/>
                                        </p:tgtEl>
                                        <p:attrNameLst>
                                          <p:attrName>stroke.color</p:attrName>
                                        </p:attrNameLst>
                                      </p:cBhvr>
                                      <p:by>
                                        <p:hsl h="10842353" s="0" l="0"/>
                                      </p:by>
                                    </p:animClr>
                                    <p:set>
                                      <p:cBhvr>
                                        <p:cTn id="19" dur="500" fill="hold"/>
                                        <p:tgtEl>
                                          <p:spTgt spid="67593"/>
                                        </p:tgtEl>
                                        <p:attrNameLst>
                                          <p:attrName>fill.type</p:attrName>
                                        </p:attrNameLst>
                                      </p:cBhvr>
                                      <p:to>
                                        <p:strVal val="solid"/>
                                      </p:to>
                                    </p:set>
                                  </p:childTnLst>
                                </p:cTn>
                              </p:par>
                              <p:par>
                                <p:cTn id="20" presetID="23" presetClass="emph" presetSubtype="0" repeatCount="100000" fill="hold" grpId="0" nodeType="withEffect">
                                  <p:stCondLst>
                                    <p:cond delay="0"/>
                                  </p:stCondLst>
                                  <p:childTnLst>
                                    <p:animClr clrSpc="hsl" dir="cw">
                                      <p:cBhvr override="childStyle">
                                        <p:cTn id="21" dur="500" fill="hold"/>
                                        <p:tgtEl>
                                          <p:spTgt spid="67596"/>
                                        </p:tgtEl>
                                        <p:attrNameLst>
                                          <p:attrName>style.color</p:attrName>
                                        </p:attrNameLst>
                                      </p:cBhvr>
                                      <p:by>
                                        <p:hsl h="10842353" s="0" l="0"/>
                                      </p:by>
                                    </p:animClr>
                                    <p:animClr clrSpc="hsl" dir="cw">
                                      <p:cBhvr>
                                        <p:cTn id="22" dur="500" fill="hold"/>
                                        <p:tgtEl>
                                          <p:spTgt spid="67596"/>
                                        </p:tgtEl>
                                        <p:attrNameLst>
                                          <p:attrName>fillcolor</p:attrName>
                                        </p:attrNameLst>
                                      </p:cBhvr>
                                      <p:by>
                                        <p:hsl h="10842353" s="0" l="0"/>
                                      </p:by>
                                    </p:animClr>
                                    <p:animClr clrSpc="hsl" dir="cw">
                                      <p:cBhvr>
                                        <p:cTn id="23" dur="500" fill="hold"/>
                                        <p:tgtEl>
                                          <p:spTgt spid="67596"/>
                                        </p:tgtEl>
                                        <p:attrNameLst>
                                          <p:attrName>stroke.color</p:attrName>
                                        </p:attrNameLst>
                                      </p:cBhvr>
                                      <p:by>
                                        <p:hsl h="10842353" s="0" l="0"/>
                                      </p:by>
                                    </p:animClr>
                                    <p:set>
                                      <p:cBhvr>
                                        <p:cTn id="24" dur="500" fill="hold"/>
                                        <p:tgtEl>
                                          <p:spTgt spid="67596"/>
                                        </p:tgtEl>
                                        <p:attrNameLst>
                                          <p:attrName>fill.type</p:attrName>
                                        </p:attrNameLst>
                                      </p:cBhvr>
                                      <p:to>
                                        <p:strVal val="solid"/>
                                      </p:to>
                                    </p:set>
                                  </p:childTnLst>
                                </p:cTn>
                              </p:par>
                              <p:par>
                                <p:cTn id="25" presetID="23" presetClass="emph" presetSubtype="0" repeatCount="100000" fill="hold" grpId="0" nodeType="withEffect">
                                  <p:stCondLst>
                                    <p:cond delay="0"/>
                                  </p:stCondLst>
                                  <p:childTnLst>
                                    <p:animClr clrSpc="hsl" dir="cw">
                                      <p:cBhvr override="childStyle">
                                        <p:cTn id="26" dur="500" fill="hold"/>
                                        <p:tgtEl>
                                          <p:spTgt spid="67598"/>
                                        </p:tgtEl>
                                        <p:attrNameLst>
                                          <p:attrName>style.color</p:attrName>
                                        </p:attrNameLst>
                                      </p:cBhvr>
                                      <p:by>
                                        <p:hsl h="10842353" s="0" l="0"/>
                                      </p:by>
                                    </p:animClr>
                                    <p:animClr clrSpc="hsl" dir="cw">
                                      <p:cBhvr>
                                        <p:cTn id="27" dur="500" fill="hold"/>
                                        <p:tgtEl>
                                          <p:spTgt spid="67598"/>
                                        </p:tgtEl>
                                        <p:attrNameLst>
                                          <p:attrName>fillcolor</p:attrName>
                                        </p:attrNameLst>
                                      </p:cBhvr>
                                      <p:by>
                                        <p:hsl h="10842353" s="0" l="0"/>
                                      </p:by>
                                    </p:animClr>
                                    <p:animClr clrSpc="hsl" dir="cw">
                                      <p:cBhvr>
                                        <p:cTn id="28" dur="500" fill="hold"/>
                                        <p:tgtEl>
                                          <p:spTgt spid="67598"/>
                                        </p:tgtEl>
                                        <p:attrNameLst>
                                          <p:attrName>stroke.color</p:attrName>
                                        </p:attrNameLst>
                                      </p:cBhvr>
                                      <p:by>
                                        <p:hsl h="10842353" s="0" l="0"/>
                                      </p:by>
                                    </p:animClr>
                                    <p:set>
                                      <p:cBhvr>
                                        <p:cTn id="29" dur="500" fill="hold"/>
                                        <p:tgtEl>
                                          <p:spTgt spid="67598"/>
                                        </p:tgtEl>
                                        <p:attrNameLst>
                                          <p:attrName>fill.type</p:attrName>
                                        </p:attrNameLst>
                                      </p:cBhvr>
                                      <p:to>
                                        <p:strVal val="solid"/>
                                      </p:to>
                                    </p:set>
                                  </p:childTnLst>
                                </p:cTn>
                              </p:par>
                              <p:par>
                                <p:cTn id="30" presetID="23" presetClass="emph" presetSubtype="0" repeatCount="100000" fill="hold" grpId="0" nodeType="withEffect">
                                  <p:stCondLst>
                                    <p:cond delay="0"/>
                                  </p:stCondLst>
                                  <p:childTnLst>
                                    <p:animClr clrSpc="hsl" dir="cw">
                                      <p:cBhvr override="childStyle">
                                        <p:cTn id="31" dur="500" fill="hold"/>
                                        <p:tgtEl>
                                          <p:spTgt spid="67599"/>
                                        </p:tgtEl>
                                        <p:attrNameLst>
                                          <p:attrName>style.color</p:attrName>
                                        </p:attrNameLst>
                                      </p:cBhvr>
                                      <p:by>
                                        <p:hsl h="10842353" s="0" l="0"/>
                                      </p:by>
                                    </p:animClr>
                                    <p:animClr clrSpc="hsl" dir="cw">
                                      <p:cBhvr>
                                        <p:cTn id="32" dur="500" fill="hold"/>
                                        <p:tgtEl>
                                          <p:spTgt spid="67599"/>
                                        </p:tgtEl>
                                        <p:attrNameLst>
                                          <p:attrName>fillcolor</p:attrName>
                                        </p:attrNameLst>
                                      </p:cBhvr>
                                      <p:by>
                                        <p:hsl h="10842353" s="0" l="0"/>
                                      </p:by>
                                    </p:animClr>
                                    <p:animClr clrSpc="hsl" dir="cw">
                                      <p:cBhvr>
                                        <p:cTn id="33" dur="500" fill="hold"/>
                                        <p:tgtEl>
                                          <p:spTgt spid="67599"/>
                                        </p:tgtEl>
                                        <p:attrNameLst>
                                          <p:attrName>stroke.color</p:attrName>
                                        </p:attrNameLst>
                                      </p:cBhvr>
                                      <p:by>
                                        <p:hsl h="10842353" s="0" l="0"/>
                                      </p:by>
                                    </p:animClr>
                                    <p:set>
                                      <p:cBhvr>
                                        <p:cTn id="34" dur="500" fill="hold"/>
                                        <p:tgtEl>
                                          <p:spTgt spid="67599"/>
                                        </p:tgtEl>
                                        <p:attrNameLst>
                                          <p:attrName>fill.type</p:attrName>
                                        </p:attrNameLst>
                                      </p:cBhvr>
                                      <p:to>
                                        <p:strVal val="solid"/>
                                      </p:to>
                                    </p:set>
                                  </p:childTnLst>
                                </p:cTn>
                              </p:par>
                              <p:par>
                                <p:cTn id="35" presetID="23" presetClass="emph" presetSubtype="0" repeatCount="100000" fill="hold" grpId="0" nodeType="withEffect">
                                  <p:stCondLst>
                                    <p:cond delay="0"/>
                                  </p:stCondLst>
                                  <p:childTnLst>
                                    <p:animClr clrSpc="hsl" dir="cw">
                                      <p:cBhvr override="childStyle">
                                        <p:cTn id="36" dur="500" fill="hold"/>
                                        <p:tgtEl>
                                          <p:spTgt spid="67609"/>
                                        </p:tgtEl>
                                        <p:attrNameLst>
                                          <p:attrName>style.color</p:attrName>
                                        </p:attrNameLst>
                                      </p:cBhvr>
                                      <p:by>
                                        <p:hsl h="10842353" s="0" l="0"/>
                                      </p:by>
                                    </p:animClr>
                                    <p:animClr clrSpc="hsl" dir="cw">
                                      <p:cBhvr>
                                        <p:cTn id="37" dur="500" fill="hold"/>
                                        <p:tgtEl>
                                          <p:spTgt spid="67609"/>
                                        </p:tgtEl>
                                        <p:attrNameLst>
                                          <p:attrName>fillcolor</p:attrName>
                                        </p:attrNameLst>
                                      </p:cBhvr>
                                      <p:by>
                                        <p:hsl h="10842353" s="0" l="0"/>
                                      </p:by>
                                    </p:animClr>
                                    <p:animClr clrSpc="hsl" dir="cw">
                                      <p:cBhvr>
                                        <p:cTn id="38" dur="500" fill="hold"/>
                                        <p:tgtEl>
                                          <p:spTgt spid="67609"/>
                                        </p:tgtEl>
                                        <p:attrNameLst>
                                          <p:attrName>stroke.color</p:attrName>
                                        </p:attrNameLst>
                                      </p:cBhvr>
                                      <p:by>
                                        <p:hsl h="10842353" s="0" l="0"/>
                                      </p:by>
                                    </p:animClr>
                                    <p:set>
                                      <p:cBhvr>
                                        <p:cTn id="39" dur="500" fill="hold"/>
                                        <p:tgtEl>
                                          <p:spTgt spid="67609"/>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590" grpId="0" animBg="1"/>
      <p:bldP spid="67591" grpId="0" animBg="1"/>
      <p:bldP spid="67593" grpId="0" animBg="1"/>
      <p:bldP spid="67596" grpId="0" animBg="1"/>
      <p:bldP spid="67598" grpId="0" animBg="1"/>
      <p:bldP spid="67599" grpId="0" animBg="1"/>
      <p:bldP spid="67609"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8628" name="Picture 20" descr="1"/>
          <p:cNvPicPr>
            <a:picLocks noChangeAspect="1" noChangeArrowheads="1"/>
          </p:cNvPicPr>
          <p:nvPr/>
        </p:nvPicPr>
        <p:blipFill>
          <a:blip r:embed="rId2" cstate="print"/>
          <a:srcRect/>
          <a:stretch>
            <a:fillRect/>
          </a:stretch>
        </p:blipFill>
        <p:spPr bwMode="auto">
          <a:xfrm>
            <a:off x="3203575" y="1412875"/>
            <a:ext cx="5940425" cy="5184775"/>
          </a:xfrm>
          <a:prstGeom prst="rect">
            <a:avLst/>
          </a:prstGeom>
          <a:noFill/>
        </p:spPr>
      </p:pic>
      <p:sp>
        <p:nvSpPr>
          <p:cNvPr id="68610" name="Rectangle 2"/>
          <p:cNvSpPr>
            <a:spLocks noGrp="1" noChangeArrowheads="1"/>
          </p:cNvSpPr>
          <p:nvPr>
            <p:ph type="title"/>
          </p:nvPr>
        </p:nvSpPr>
        <p:spPr/>
        <p:txBody>
          <a:bodyPr/>
          <a:lstStyle/>
          <a:p>
            <a:r>
              <a:rPr lang="ru-RU" sz="4000"/>
              <a:t>Зодиакальные созвездия</a:t>
            </a:r>
          </a:p>
        </p:txBody>
      </p:sp>
      <p:pic>
        <p:nvPicPr>
          <p:cNvPr id="68620" name="Picture 12" descr="Рыбы1"/>
          <p:cNvPicPr>
            <a:picLocks noChangeAspect="1" noChangeArrowheads="1"/>
          </p:cNvPicPr>
          <p:nvPr>
            <p:ph sz="quarter" idx="2"/>
          </p:nvPr>
        </p:nvPicPr>
        <p:blipFill>
          <a:blip r:embed="rId3" cstate="print"/>
          <a:srcRect/>
          <a:stretch>
            <a:fillRect/>
          </a:stretch>
        </p:blipFill>
        <p:spPr>
          <a:xfrm>
            <a:off x="5364163" y="1795463"/>
            <a:ext cx="3779837" cy="2524125"/>
          </a:xfrm>
          <a:noFill/>
          <a:ln/>
        </p:spPr>
      </p:pic>
      <p:sp>
        <p:nvSpPr>
          <p:cNvPr id="68613" name="Rectangle 5"/>
          <p:cNvSpPr>
            <a:spLocks noChangeArrowheads="1"/>
          </p:cNvSpPr>
          <p:nvPr/>
        </p:nvSpPr>
        <p:spPr bwMode="auto">
          <a:xfrm>
            <a:off x="395288" y="1341438"/>
            <a:ext cx="3960812" cy="3978275"/>
          </a:xfrm>
          <a:prstGeom prst="rect">
            <a:avLst/>
          </a:prstGeom>
          <a:noFill/>
          <a:ln w="9525">
            <a:noFill/>
            <a:miter lim="800000"/>
            <a:headEnd/>
            <a:tailEnd/>
          </a:ln>
          <a:effectLst/>
        </p:spPr>
        <p:txBody>
          <a:bodyPr>
            <a:spAutoFit/>
          </a:bodyPr>
          <a:lstStyle/>
          <a:p>
            <a:pPr>
              <a:lnSpc>
                <a:spcPct val="128000"/>
              </a:lnSpc>
              <a:spcBef>
                <a:spcPts val="600"/>
              </a:spcBef>
              <a:buFontTx/>
              <a:buChar char="•"/>
            </a:pPr>
            <a:r>
              <a:rPr lang="ru-RU" sz="2400" b="1" dirty="0">
                <a:solidFill>
                  <a:schemeClr val="hlink"/>
                </a:solidFill>
              </a:rPr>
              <a:t>РЫБЫ</a:t>
            </a:r>
            <a:r>
              <a:rPr lang="ru-RU" sz="2400" dirty="0"/>
              <a:t>, созвездие, в </a:t>
            </a:r>
            <a:r>
              <a:rPr lang="ru-RU" sz="2400" dirty="0">
                <a:solidFill>
                  <a:schemeClr val="bg1"/>
                </a:solidFill>
              </a:rPr>
              <a:t>котором находится точка </a:t>
            </a:r>
          </a:p>
          <a:p>
            <a:pPr>
              <a:lnSpc>
                <a:spcPct val="128000"/>
              </a:lnSpc>
              <a:spcBef>
                <a:spcPts val="600"/>
              </a:spcBef>
            </a:pPr>
            <a:r>
              <a:rPr lang="ru-RU" sz="2400" dirty="0">
                <a:solidFill>
                  <a:schemeClr val="bg1"/>
                </a:solidFill>
              </a:rPr>
              <a:t>весеннего равноденствия. </a:t>
            </a:r>
          </a:p>
          <a:p>
            <a:pPr>
              <a:lnSpc>
                <a:spcPct val="128000"/>
              </a:lnSpc>
              <a:spcBef>
                <a:spcPts val="600"/>
              </a:spcBef>
              <a:buFontTx/>
              <a:buChar char="•"/>
            </a:pPr>
            <a:r>
              <a:rPr lang="ru-RU" sz="2400" dirty="0">
                <a:solidFill>
                  <a:schemeClr val="bg1"/>
                </a:solidFill>
              </a:rPr>
              <a:t>Одно из 12 зодиакальных созвездий. Его звезды тусклые и хорошо заметны только ясной безлунной ночью. </a:t>
            </a:r>
          </a:p>
        </p:txBody>
      </p:sp>
      <p:sp>
        <p:nvSpPr>
          <p:cNvPr id="68615" name="AutoShape 7"/>
          <p:cNvSpPr>
            <a:spLocks noChangeArrowheads="1"/>
          </p:cNvSpPr>
          <p:nvPr/>
        </p:nvSpPr>
        <p:spPr bwMode="auto">
          <a:xfrm>
            <a:off x="8423275" y="5445125"/>
            <a:ext cx="720725" cy="792163"/>
          </a:xfrm>
          <a:prstGeom prst="star4">
            <a:avLst>
              <a:gd name="adj" fmla="val 12500"/>
            </a:avLst>
          </a:prstGeom>
          <a:solidFill>
            <a:srgbClr val="FFFF00"/>
          </a:solidFill>
          <a:ln w="19050">
            <a:solidFill>
              <a:srgbClr val="0000FF"/>
            </a:solidFill>
            <a:miter lim="800000"/>
            <a:headEnd/>
            <a:tailEnd/>
          </a:ln>
        </p:spPr>
        <p:txBody>
          <a:bodyPr/>
          <a:lstStyle/>
          <a:p>
            <a:endParaRPr lang="ru-RU"/>
          </a:p>
        </p:txBody>
      </p:sp>
      <p:sp>
        <p:nvSpPr>
          <p:cNvPr id="68616" name="AutoShape 8"/>
          <p:cNvSpPr>
            <a:spLocks noChangeArrowheads="1"/>
          </p:cNvSpPr>
          <p:nvPr/>
        </p:nvSpPr>
        <p:spPr bwMode="auto">
          <a:xfrm>
            <a:off x="7524750" y="4941888"/>
            <a:ext cx="720725" cy="792162"/>
          </a:xfrm>
          <a:prstGeom prst="star4">
            <a:avLst>
              <a:gd name="adj" fmla="val 12500"/>
            </a:avLst>
          </a:prstGeom>
          <a:solidFill>
            <a:srgbClr val="FFFF00"/>
          </a:solidFill>
          <a:ln w="19050">
            <a:solidFill>
              <a:srgbClr val="0000FF"/>
            </a:solidFill>
            <a:miter lim="800000"/>
            <a:headEnd/>
            <a:tailEnd/>
          </a:ln>
        </p:spPr>
        <p:txBody>
          <a:bodyPr/>
          <a:lstStyle/>
          <a:p>
            <a:endParaRPr lang="ru-RU"/>
          </a:p>
        </p:txBody>
      </p:sp>
      <p:sp>
        <p:nvSpPr>
          <p:cNvPr id="68619" name="AutoShape 11"/>
          <p:cNvSpPr>
            <a:spLocks noChangeArrowheads="1"/>
          </p:cNvSpPr>
          <p:nvPr/>
        </p:nvSpPr>
        <p:spPr bwMode="auto">
          <a:xfrm>
            <a:off x="3995738" y="2565400"/>
            <a:ext cx="720725" cy="792163"/>
          </a:xfrm>
          <a:prstGeom prst="star4">
            <a:avLst>
              <a:gd name="adj" fmla="val 12500"/>
            </a:avLst>
          </a:prstGeom>
          <a:solidFill>
            <a:srgbClr val="FFFF00"/>
          </a:solidFill>
          <a:ln w="19050">
            <a:solidFill>
              <a:srgbClr val="0000FF"/>
            </a:solidFill>
            <a:miter lim="800000"/>
            <a:headEnd/>
            <a:tailEnd/>
          </a:ln>
        </p:spPr>
        <p:txBody>
          <a:bodyPr/>
          <a:lstStyle/>
          <a:p>
            <a:endParaRPr lang="ru-RU"/>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mph" presetSubtype="0" repeatCount="100000" fill="hold" grpId="0" nodeType="withEffect">
                                  <p:stCondLst>
                                    <p:cond delay="0"/>
                                  </p:stCondLst>
                                  <p:childTnLst>
                                    <p:animClr clrSpc="hsl" dir="cw">
                                      <p:cBhvr override="childStyle">
                                        <p:cTn id="6" dur="500" fill="hold"/>
                                        <p:tgtEl>
                                          <p:spTgt spid="68615"/>
                                        </p:tgtEl>
                                        <p:attrNameLst>
                                          <p:attrName>style.color</p:attrName>
                                        </p:attrNameLst>
                                      </p:cBhvr>
                                      <p:by>
                                        <p:hsl h="10842353" s="0" l="0"/>
                                      </p:by>
                                    </p:animClr>
                                    <p:animClr clrSpc="hsl" dir="cw">
                                      <p:cBhvr>
                                        <p:cTn id="7" dur="500" fill="hold"/>
                                        <p:tgtEl>
                                          <p:spTgt spid="68615"/>
                                        </p:tgtEl>
                                        <p:attrNameLst>
                                          <p:attrName>fillcolor</p:attrName>
                                        </p:attrNameLst>
                                      </p:cBhvr>
                                      <p:by>
                                        <p:hsl h="10842353" s="0" l="0"/>
                                      </p:by>
                                    </p:animClr>
                                    <p:animClr clrSpc="hsl" dir="cw">
                                      <p:cBhvr>
                                        <p:cTn id="8" dur="500" fill="hold"/>
                                        <p:tgtEl>
                                          <p:spTgt spid="68615"/>
                                        </p:tgtEl>
                                        <p:attrNameLst>
                                          <p:attrName>stroke.color</p:attrName>
                                        </p:attrNameLst>
                                      </p:cBhvr>
                                      <p:by>
                                        <p:hsl h="10842353" s="0" l="0"/>
                                      </p:by>
                                    </p:animClr>
                                    <p:set>
                                      <p:cBhvr>
                                        <p:cTn id="9" dur="500" fill="hold"/>
                                        <p:tgtEl>
                                          <p:spTgt spid="68615"/>
                                        </p:tgtEl>
                                        <p:attrNameLst>
                                          <p:attrName>fill.type</p:attrName>
                                        </p:attrNameLst>
                                      </p:cBhvr>
                                      <p:to>
                                        <p:strVal val="solid"/>
                                      </p:to>
                                    </p:set>
                                  </p:childTnLst>
                                </p:cTn>
                              </p:par>
                              <p:par>
                                <p:cTn id="10" presetID="23" presetClass="emph" presetSubtype="0" repeatCount="100000" fill="hold" grpId="0" nodeType="withEffect">
                                  <p:stCondLst>
                                    <p:cond delay="0"/>
                                  </p:stCondLst>
                                  <p:childTnLst>
                                    <p:animClr clrSpc="hsl" dir="cw">
                                      <p:cBhvr override="childStyle">
                                        <p:cTn id="11" dur="500" fill="hold"/>
                                        <p:tgtEl>
                                          <p:spTgt spid="68616"/>
                                        </p:tgtEl>
                                        <p:attrNameLst>
                                          <p:attrName>style.color</p:attrName>
                                        </p:attrNameLst>
                                      </p:cBhvr>
                                      <p:by>
                                        <p:hsl h="10842353" s="0" l="0"/>
                                      </p:by>
                                    </p:animClr>
                                    <p:animClr clrSpc="hsl" dir="cw">
                                      <p:cBhvr>
                                        <p:cTn id="12" dur="500" fill="hold"/>
                                        <p:tgtEl>
                                          <p:spTgt spid="68616"/>
                                        </p:tgtEl>
                                        <p:attrNameLst>
                                          <p:attrName>fillcolor</p:attrName>
                                        </p:attrNameLst>
                                      </p:cBhvr>
                                      <p:by>
                                        <p:hsl h="10842353" s="0" l="0"/>
                                      </p:by>
                                    </p:animClr>
                                    <p:animClr clrSpc="hsl" dir="cw">
                                      <p:cBhvr>
                                        <p:cTn id="13" dur="500" fill="hold"/>
                                        <p:tgtEl>
                                          <p:spTgt spid="68616"/>
                                        </p:tgtEl>
                                        <p:attrNameLst>
                                          <p:attrName>stroke.color</p:attrName>
                                        </p:attrNameLst>
                                      </p:cBhvr>
                                      <p:by>
                                        <p:hsl h="10842353" s="0" l="0"/>
                                      </p:by>
                                    </p:animClr>
                                    <p:set>
                                      <p:cBhvr>
                                        <p:cTn id="14" dur="500" fill="hold"/>
                                        <p:tgtEl>
                                          <p:spTgt spid="68616"/>
                                        </p:tgtEl>
                                        <p:attrNameLst>
                                          <p:attrName>fill.type</p:attrName>
                                        </p:attrNameLst>
                                      </p:cBhvr>
                                      <p:to>
                                        <p:strVal val="solid"/>
                                      </p:to>
                                    </p:set>
                                  </p:childTnLst>
                                </p:cTn>
                              </p:par>
                              <p:par>
                                <p:cTn id="15" presetID="23" presetClass="emph" presetSubtype="0" repeatCount="100000" fill="hold" grpId="0" nodeType="withEffect">
                                  <p:stCondLst>
                                    <p:cond delay="0"/>
                                  </p:stCondLst>
                                  <p:childTnLst>
                                    <p:animClr clrSpc="hsl" dir="cw">
                                      <p:cBhvr override="childStyle">
                                        <p:cTn id="16" dur="500" fill="hold"/>
                                        <p:tgtEl>
                                          <p:spTgt spid="68619"/>
                                        </p:tgtEl>
                                        <p:attrNameLst>
                                          <p:attrName>style.color</p:attrName>
                                        </p:attrNameLst>
                                      </p:cBhvr>
                                      <p:by>
                                        <p:hsl h="10842353" s="0" l="0"/>
                                      </p:by>
                                    </p:animClr>
                                    <p:animClr clrSpc="hsl" dir="cw">
                                      <p:cBhvr>
                                        <p:cTn id="17" dur="500" fill="hold"/>
                                        <p:tgtEl>
                                          <p:spTgt spid="68619"/>
                                        </p:tgtEl>
                                        <p:attrNameLst>
                                          <p:attrName>fillcolor</p:attrName>
                                        </p:attrNameLst>
                                      </p:cBhvr>
                                      <p:by>
                                        <p:hsl h="10842353" s="0" l="0"/>
                                      </p:by>
                                    </p:animClr>
                                    <p:animClr clrSpc="hsl" dir="cw">
                                      <p:cBhvr>
                                        <p:cTn id="18" dur="500" fill="hold"/>
                                        <p:tgtEl>
                                          <p:spTgt spid="68619"/>
                                        </p:tgtEl>
                                        <p:attrNameLst>
                                          <p:attrName>stroke.color</p:attrName>
                                        </p:attrNameLst>
                                      </p:cBhvr>
                                      <p:by>
                                        <p:hsl h="10842353" s="0" l="0"/>
                                      </p:by>
                                    </p:animClr>
                                    <p:set>
                                      <p:cBhvr>
                                        <p:cTn id="19" dur="500" fill="hold"/>
                                        <p:tgtEl>
                                          <p:spTgt spid="68619"/>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615" grpId="0" animBg="1"/>
      <p:bldP spid="68616" grpId="0" animBg="1"/>
      <p:bldP spid="68619"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Содержимое 3" descr="1206116401_259479_63_337_artfile_ru.jpg"/>
          <p:cNvPicPr>
            <a:picLocks noGrp="1" noChangeAspect="1"/>
          </p:cNvPicPr>
          <p:nvPr>
            <p:ph idx="1"/>
          </p:nvPr>
        </p:nvPicPr>
        <p:blipFill>
          <a:blip r:embed="rId2" cstate="print"/>
          <a:stretch>
            <a:fillRect/>
          </a:stretch>
        </p:blipFill>
        <p:spPr>
          <a:xfrm>
            <a:off x="0" y="0"/>
            <a:ext cx="9144000" cy="6858000"/>
          </a:xfrm>
        </p:spPr>
      </p:pic>
      <p:sp>
        <p:nvSpPr>
          <p:cNvPr id="2" name="Заголовок 1"/>
          <p:cNvSpPr>
            <a:spLocks noGrp="1"/>
          </p:cNvSpPr>
          <p:nvPr>
            <p:ph type="title"/>
          </p:nvPr>
        </p:nvSpPr>
        <p:spPr>
          <a:xfrm>
            <a:off x="0" y="274638"/>
            <a:ext cx="9144000" cy="6754762"/>
          </a:xfrm>
        </p:spPr>
        <p:txBody>
          <a:bodyPr>
            <a:noAutofit/>
          </a:bodyPr>
          <a:lstStyle/>
          <a:p>
            <a:r>
              <a:rPr lang="ru-RU" sz="2400" dirty="0" smtClean="0">
                <a:latin typeface="Comic Sans MS" pitchFamily="66" charset="0"/>
              </a:rPr>
              <a:t>СОЗВЕЗДИЯ - участки звездного неба, выделенные для удобства ориентировки на небесной сфере и обозначения звезд. Все небо разделено на 88 созвездий, они носят имена мифических героев (Геркулес, Персей), животных (Лев, Жираф), предметов (Весы, Лира) и др. Иногда в созвездия выделяют группу звезд с названием, отличным от названия </a:t>
            </a:r>
            <a:r>
              <a:rPr lang="ru-RU" sz="2400" dirty="0" smtClean="0">
                <a:latin typeface="Comic Sans MS" pitchFamily="66" charset="0"/>
              </a:rPr>
              <a:t>созвездия </a:t>
            </a:r>
            <a:r>
              <a:rPr lang="ru-RU" sz="2400" dirty="0" smtClean="0">
                <a:latin typeface="Comic Sans MS" pitchFamily="66" charset="0"/>
              </a:rPr>
              <a:t>(Ковш в созвездии М. Медведицы). </a:t>
            </a:r>
            <a:r>
              <a:rPr lang="ru-RU" sz="2400" dirty="0" smtClean="0">
                <a:latin typeface="Comic Sans MS" pitchFamily="66" charset="0"/>
              </a:rPr>
              <a:t>* Астеризмы - характерные группы звезд, которые глаз легко выхватывает на небе. </a:t>
            </a:r>
            <a:r>
              <a:rPr lang="ru-RU" sz="2400" dirty="0" smtClean="0">
                <a:latin typeface="Comic Sans MS" pitchFamily="66" charset="0"/>
              </a:rPr>
              <a:t/>
            </a:r>
            <a:br>
              <a:rPr lang="ru-RU" sz="2400" dirty="0" smtClean="0">
                <a:latin typeface="Comic Sans MS" pitchFamily="66" charset="0"/>
              </a:rPr>
            </a:br>
            <a:r>
              <a:rPr lang="ru-RU" sz="2400" dirty="0" smtClean="0">
                <a:latin typeface="Comic Sans MS" pitchFamily="66" charset="0"/>
              </a:rPr>
              <a:t>Наиболее </a:t>
            </a:r>
            <a:r>
              <a:rPr lang="ru-RU" sz="2400" dirty="0" smtClean="0">
                <a:latin typeface="Comic Sans MS" pitchFamily="66" charset="0"/>
              </a:rPr>
              <a:t>яркие звезды в созвездии обозначены греческими буквами ( </a:t>
            </a:r>
            <a:r>
              <a:rPr lang="ru-RU" sz="2400" dirty="0" err="1" smtClean="0">
                <a:latin typeface="Comic Sans MS" pitchFamily="66" charset="0"/>
              </a:rPr>
              <a:t>α </a:t>
            </a:r>
            <a:r>
              <a:rPr lang="ru-RU" sz="2400" dirty="0" smtClean="0">
                <a:latin typeface="Comic Sans MS" pitchFamily="66" charset="0"/>
              </a:rPr>
              <a:t>, </a:t>
            </a:r>
            <a:r>
              <a:rPr lang="ru-RU" sz="2400" dirty="0" err="1" smtClean="0">
                <a:latin typeface="Comic Sans MS" pitchFamily="66" charset="0"/>
              </a:rPr>
              <a:t>β </a:t>
            </a:r>
            <a:r>
              <a:rPr lang="ru-RU" sz="2400" dirty="0" smtClean="0">
                <a:latin typeface="Comic Sans MS" pitchFamily="66" charset="0"/>
              </a:rPr>
              <a:t>, </a:t>
            </a:r>
            <a:r>
              <a:rPr lang="ru-RU" sz="2400" dirty="0" err="1" smtClean="0">
                <a:latin typeface="Comic Sans MS" pitchFamily="66" charset="0"/>
              </a:rPr>
              <a:t>γ </a:t>
            </a:r>
            <a:r>
              <a:rPr lang="ru-RU" sz="2400" dirty="0" smtClean="0">
                <a:latin typeface="Comic Sans MS" pitchFamily="66" charset="0"/>
              </a:rPr>
              <a:t>...,обычно в порядке убывания яркости) с добавлением названия созвездия (? Возничего), менее яркие - латинскими буквами и цифрами. Границы созвездий проходят, как правило, вдоль небесных параллелей и кругов склонений. </a:t>
            </a:r>
            <a:endParaRPr lang="ru-RU" sz="2400" dirty="0">
              <a:latin typeface="Comic Sans MS" pitchFamily="66" charset="0"/>
            </a:endParaRPr>
          </a:p>
        </p:txBody>
      </p:sp>
    </p:spTree>
  </p:cSld>
  <p:clrMapOvr>
    <a:masterClrMapping/>
  </p:clrMapOvr>
  <p:transition spd="slow">
    <p:pull dir="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5"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2000" fill="hold"/>
                                        <p:tgtEl>
                                          <p:spTgt spid="2"/>
                                        </p:tgtEl>
                                        <p:attrNameLst>
                                          <p:attrName>ppt_w</p:attrName>
                                        </p:attrNameLst>
                                      </p:cBhvr>
                                      <p:tavLst>
                                        <p:tav tm="0">
                                          <p:val>
                                            <p:fltVal val="0"/>
                                          </p:val>
                                        </p:tav>
                                        <p:tav tm="100000">
                                          <p:val>
                                            <p:strVal val="#ppt_w"/>
                                          </p:val>
                                        </p:tav>
                                      </p:tavLst>
                                    </p:anim>
                                    <p:anim calcmode="lin" valueType="num">
                                      <p:cBhvr>
                                        <p:cTn id="8" dur="2000" fill="hold"/>
                                        <p:tgtEl>
                                          <p:spTgt spid="2"/>
                                        </p:tgtEl>
                                        <p:attrNameLst>
                                          <p:attrName>ppt_h</p:attrName>
                                        </p:attrNameLst>
                                      </p:cBhvr>
                                      <p:tavLst>
                                        <p:tav tm="0">
                                          <p:val>
                                            <p:fltVal val="0"/>
                                          </p:val>
                                        </p:tav>
                                        <p:tav tm="100000">
                                          <p:val>
                                            <p:strVal val="#ppt_h"/>
                                          </p:val>
                                        </p:tav>
                                      </p:tavLst>
                                    </p:anim>
                                    <p:anim calcmode="lin" valueType="num">
                                      <p:cBhvr>
                                        <p:cTn id="9" dur="2000" fill="hold"/>
                                        <p:tgtEl>
                                          <p:spTgt spid="2"/>
                                        </p:tgtEl>
                                        <p:attrNameLst>
                                          <p:attrName>ppt_x</p:attrName>
                                        </p:attrNameLst>
                                      </p:cBhvr>
                                      <p:tavLst>
                                        <p:tav tm="0" fmla="#ppt_x+(cos(-2*pi*(1-$))*-#ppt_x-sin(-2*pi*(1-$))*(1-#ppt_y))*(1-$)">
                                          <p:val>
                                            <p:fltVal val="0"/>
                                          </p:val>
                                        </p:tav>
                                        <p:tav tm="100000">
                                          <p:val>
                                            <p:fltVal val="1"/>
                                          </p:val>
                                        </p:tav>
                                      </p:tavLst>
                                    </p:anim>
                                    <p:anim calcmode="lin" valueType="num">
                                      <p:cBhvr>
                                        <p:cTn id="10" dur="2000" fill="hold"/>
                                        <p:tgtEl>
                                          <p:spTgt spid="2"/>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Администратор\Desktop\img33.jpg"/>
          <p:cNvPicPr>
            <a:picLocks noChangeAspect="1" noChangeArrowheads="1"/>
          </p:cNvPicPr>
          <p:nvPr/>
        </p:nvPicPr>
        <p:blipFill>
          <a:blip r:embed="rId2" cstate="print"/>
          <a:srcRect/>
          <a:stretch>
            <a:fillRect/>
          </a:stretch>
        </p:blipFill>
        <p:spPr bwMode="auto">
          <a:xfrm>
            <a:off x="347531" y="260648"/>
            <a:ext cx="8328925" cy="6025852"/>
          </a:xfrm>
          <a:prstGeom prst="rect">
            <a:avLst/>
          </a:prstGeom>
          <a:noFill/>
        </p:spPr>
      </p:pic>
    </p:spTree>
  </p:cSld>
  <p:clrMapOvr>
    <a:masterClrMapping/>
  </p:clrMapOvr>
  <p:transition>
    <p:cut thruBlk="1"/>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descr="10195168_Astro005.JPG"/>
          <p:cNvPicPr>
            <a:picLocks noChangeAspect="1"/>
          </p:cNvPicPr>
          <p:nvPr/>
        </p:nvPicPr>
        <p:blipFill>
          <a:blip r:embed="rId2" cstate="print"/>
          <a:stretch>
            <a:fillRect/>
          </a:stretch>
        </p:blipFill>
        <p:spPr>
          <a:xfrm>
            <a:off x="0" y="2690664"/>
            <a:ext cx="5556448" cy="4167336"/>
          </a:xfrm>
          <a:prstGeom prst="rect">
            <a:avLst/>
          </a:prstGeom>
        </p:spPr>
      </p:pic>
      <p:sp>
        <p:nvSpPr>
          <p:cNvPr id="3" name="Содержимое 2"/>
          <p:cNvSpPr>
            <a:spLocks noGrp="1"/>
          </p:cNvSpPr>
          <p:nvPr>
            <p:ph idx="1"/>
          </p:nvPr>
        </p:nvSpPr>
        <p:spPr>
          <a:xfrm>
            <a:off x="395536" y="332656"/>
            <a:ext cx="8229600" cy="4525963"/>
          </a:xfrm>
        </p:spPr>
        <p:txBody>
          <a:bodyPr>
            <a:scene3d>
              <a:camera prst="orthographicFront"/>
              <a:lightRig rig="threePt" dir="t"/>
            </a:scene3d>
            <a:sp3d extrusionH="69850">
              <a:bevelT w="38100" h="38100" prst="angle"/>
            </a:sp3d>
          </a:bodyPr>
          <a:lstStyle/>
          <a:p>
            <a:pPr algn="ctr">
              <a:buFont typeface="Wingdings" pitchFamily="2" charset="2"/>
              <a:buNone/>
            </a:pPr>
            <a:r>
              <a:rPr lang="ru-RU" b="1" dirty="0" smtClean="0">
                <a:latin typeface="Times New Roman" pitchFamily="18" charset="0"/>
              </a:rPr>
              <a:t>Большинство  звезд которые мы видим, являются далекими солнцами. Они кажутся нам неподвижными.</a:t>
            </a:r>
          </a:p>
          <a:p>
            <a:pPr algn="ctr">
              <a:buFont typeface="Wingdings" pitchFamily="2" charset="2"/>
              <a:buNone/>
            </a:pPr>
            <a:r>
              <a:rPr lang="ru-RU" b="1" dirty="0" smtClean="0">
                <a:latin typeface="Times New Roman" pitchFamily="18" charset="0"/>
              </a:rPr>
              <a:t>Если их соединить воображаемыми линиями, то получатся фигуры, которые мы называем созвездиями.</a:t>
            </a:r>
          </a:p>
          <a:p>
            <a:endParaRPr lang="ru-RU" dirty="0"/>
          </a:p>
        </p:txBody>
      </p:sp>
    </p:spTree>
  </p:cSld>
  <p:clrMapOvr>
    <a:masterClrMapping/>
  </p:clrMapOvr>
  <p:transition spd="slow">
    <p:cut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20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Рисунок 5" descr="6967118-an-illustration-of-a-bright-star-in-the-sky.jpg"/>
          <p:cNvPicPr>
            <a:picLocks noChangeAspect="1"/>
          </p:cNvPicPr>
          <p:nvPr/>
        </p:nvPicPr>
        <p:blipFill>
          <a:blip r:embed="rId2" cstate="print"/>
          <a:stretch>
            <a:fillRect/>
          </a:stretch>
        </p:blipFill>
        <p:spPr>
          <a:xfrm>
            <a:off x="0" y="4922912"/>
            <a:ext cx="2195736" cy="1935088"/>
          </a:xfrm>
          <a:prstGeom prst="rect">
            <a:avLst/>
          </a:prstGeom>
        </p:spPr>
      </p:pic>
      <p:sp>
        <p:nvSpPr>
          <p:cNvPr id="5" name="Заголовок 1"/>
          <p:cNvSpPr>
            <a:spLocks noGrp="1"/>
          </p:cNvSpPr>
          <p:nvPr>
            <p:ph idx="1"/>
          </p:nvPr>
        </p:nvSpPr>
        <p:spPr>
          <a:xfrm>
            <a:off x="467544" y="476672"/>
            <a:ext cx="8229600" cy="4525963"/>
          </a:xfrm>
        </p:spPr>
        <p:txBody>
          <a:bodyPr>
            <a:normAutofit fontScale="92500" lnSpcReduction="10000"/>
          </a:bodyPr>
          <a:lstStyle/>
          <a:p>
            <a:pPr marL="0" indent="0" algn="ctr">
              <a:buFont typeface="Wingdings" pitchFamily="2" charset="2"/>
              <a:buNone/>
            </a:pPr>
            <a:r>
              <a:rPr lang="ru-RU" b="1" dirty="0" smtClean="0">
                <a:latin typeface="Times New Roman" pitchFamily="18" charset="0"/>
              </a:rPr>
              <a:t>Звезда первой величины ровно в 2,512 раза ярче, чем звезда второй величины. Есть также звезды седьмой, восьмой и даже восемнадцатой величины. У самых ярких небесных тел значение звездной величины равно 0 или отрицательно, например, у планеты Венеры :  - 4,5,  у полной Луны: -12,25,  а  у  Солнца: - 26,7.</a:t>
            </a:r>
          </a:p>
          <a:p>
            <a:pPr marL="0" indent="0" algn="ctr">
              <a:buFont typeface="Wingdings" pitchFamily="2" charset="2"/>
              <a:buNone/>
            </a:pPr>
            <a:r>
              <a:rPr lang="ru-RU" b="1" dirty="0" smtClean="0">
                <a:latin typeface="Times New Roman" pitchFamily="18" charset="0"/>
              </a:rPr>
              <a:t>Некоторые звезды по размеру и яркости превосходят Солнце, другие – уступают ему.</a:t>
            </a:r>
          </a:p>
          <a:p>
            <a:endParaRPr lang="ru-RU" dirty="0"/>
          </a:p>
        </p:txBody>
      </p:sp>
    </p:spTree>
  </p:cSld>
  <p:clrMapOvr>
    <a:masterClrMapping/>
  </p:clrMapOvr>
  <p:transition spd="slow">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slide(fromBottom)">
                                      <p:cBhvr>
                                        <p:cTn id="7" dur="20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4" fill="hold" grpId="0"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slide(fromBottom)">
                                      <p:cBhvr>
                                        <p:cTn id="12" dur="2000"/>
                                        <p:tgtEl>
                                          <p:spTgt spid="5">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67544" y="0"/>
            <a:ext cx="8229600" cy="1143000"/>
          </a:xfrm>
        </p:spPr>
        <p:txBody>
          <a:bodyPr>
            <a:scene3d>
              <a:camera prst="orthographicFront"/>
              <a:lightRig rig="twoPt" dir="t"/>
            </a:scene3d>
            <a:sp3d extrusionH="88900" contourW="12700">
              <a:bevelT w="38100" h="38100"/>
              <a:extrusionClr>
                <a:schemeClr val="bg2">
                  <a:lumMod val="50000"/>
                </a:schemeClr>
              </a:extrusionClr>
              <a:contourClr>
                <a:schemeClr val="bg2">
                  <a:lumMod val="50000"/>
                </a:schemeClr>
              </a:contourClr>
            </a:sp3d>
          </a:bodyPr>
          <a:lstStyle/>
          <a:p>
            <a:r>
              <a:rPr lang="ru-RU" dirty="0" smtClean="0"/>
              <a:t>88 имен</a:t>
            </a:r>
            <a:endParaRPr lang="ru-RU" dirty="0"/>
          </a:p>
        </p:txBody>
      </p:sp>
      <p:sp>
        <p:nvSpPr>
          <p:cNvPr id="3" name="Содержимое 2"/>
          <p:cNvSpPr>
            <a:spLocks noGrp="1"/>
          </p:cNvSpPr>
          <p:nvPr>
            <p:ph idx="1"/>
          </p:nvPr>
        </p:nvSpPr>
        <p:spPr>
          <a:xfrm>
            <a:off x="251520" y="908721"/>
            <a:ext cx="8435280" cy="4824536"/>
          </a:xfrm>
        </p:spPr>
        <p:txBody>
          <a:bodyPr>
            <a:normAutofit fontScale="70000" lnSpcReduction="20000"/>
            <a:scene3d>
              <a:camera prst="orthographicFront"/>
              <a:lightRig rig="balanced" dir="t"/>
            </a:scene3d>
            <a:sp3d>
              <a:contourClr>
                <a:schemeClr val="bg1"/>
              </a:contourClr>
            </a:sp3d>
          </a:bodyPr>
          <a:lstStyle/>
          <a:p>
            <a:r>
              <a:rPr lang="ru-RU" dirty="0" smtClean="0"/>
              <a:t>Андромеда, Большая Медведица, Большой Пес, Возничий, Волк, Волопас, Волосы Вероники, Ворон, Геркулес, Гидра, Голубь, Гончие Псы, Дельфин, Дракон, Единорог, Жертвенник, Живописец, Жираф, Журавль, Заяц, Змееносец, Змея, Золотая Рыба, Индеец, Кассиопея, Кентавр (Центавр), Киль, Кит, Компас, Корма, Лебедь, Летучая Рыба, Лира, Лисичка, Малая Медведица, Малый Конь, Малый Лев, Малый Пес, Микроскоп, Муха, Насос, Наугольник, Октант, Орел, Орион, Павлин, Паруса, Пегас, Персей, Печь, Райская Птица, Резец (скульптора), Рак, Рысь, Северная Корона, Секстант, Сетка, Скульптор, Столовая Гора, Стрела, Телескоп, Треугольник, Тукан, Феникс, Хамелеон, Цефей, Циркуль, Часы, Чаша, Щит, </a:t>
            </a:r>
            <a:r>
              <a:rPr lang="ru-RU" dirty="0" err="1" smtClean="0"/>
              <a:t>Эридан</a:t>
            </a:r>
            <a:r>
              <a:rPr lang="ru-RU" dirty="0" smtClean="0"/>
              <a:t>, Южная Гидра, Южная Корона, Южная Рыба, Южный Крест, Южный Треугольник, Ящерица.</a:t>
            </a:r>
          </a:p>
          <a:p>
            <a:endParaRPr lang="ru-RU" dirty="0" smtClean="0">
              <a:solidFill>
                <a:schemeClr val="accent2">
                  <a:lumMod val="75000"/>
                </a:schemeClr>
              </a:solidFill>
            </a:endParaRPr>
          </a:p>
          <a:p>
            <a:r>
              <a:rPr lang="ru-RU" dirty="0" smtClean="0">
                <a:solidFill>
                  <a:schemeClr val="accent2">
                    <a:lumMod val="75000"/>
                  </a:schemeClr>
                </a:solidFill>
              </a:rPr>
              <a:t>Зодиакальные созвездия: </a:t>
            </a:r>
            <a:r>
              <a:rPr lang="ru-RU" dirty="0" smtClean="0"/>
              <a:t>Близнецы, Весы, Водолей, Дева, Козерог, Лев, Овен, Рак, Скорпион, Стрелец, Телец, Рыбы</a:t>
            </a:r>
            <a:endParaRPr lang="ru-RU" dirty="0"/>
          </a:p>
        </p:txBody>
      </p:sp>
    </p:spTree>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20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4" name="Содержимое 3" descr="stars_map.gif"/>
          <p:cNvPicPr>
            <a:picLocks noGrp="1" noChangeAspect="1"/>
          </p:cNvPicPr>
          <p:nvPr>
            <p:ph idx="1"/>
          </p:nvPr>
        </p:nvPicPr>
        <p:blipFill>
          <a:blip r:embed="rId2" cstate="print"/>
          <a:stretch>
            <a:fillRect/>
          </a:stretch>
        </p:blipFill>
        <p:spPr>
          <a:xfrm>
            <a:off x="251520" y="0"/>
            <a:ext cx="7831490" cy="7265995"/>
          </a:xfrm>
        </p:spPr>
      </p:pic>
    </p:spTree>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b="1" dirty="0" smtClean="0">
                <a:solidFill>
                  <a:schemeClr val="accent1">
                    <a:lumMod val="20000"/>
                    <a:lumOff val="80000"/>
                  </a:schemeClr>
                </a:solidFill>
                <a:latin typeface="Times New Roman" pitchFamily="18" charset="0"/>
              </a:rPr>
              <a:t>Существуют ли созвездия, которые никогда не заходят?</a:t>
            </a:r>
            <a:endParaRPr lang="ru-RU" dirty="0">
              <a:solidFill>
                <a:schemeClr val="accent1">
                  <a:lumMod val="20000"/>
                  <a:lumOff val="80000"/>
                </a:schemeClr>
              </a:solidFill>
            </a:endParaRPr>
          </a:p>
        </p:txBody>
      </p:sp>
      <p:sp>
        <p:nvSpPr>
          <p:cNvPr id="3" name="Содержимое 2"/>
          <p:cNvSpPr>
            <a:spLocks noGrp="1"/>
          </p:cNvSpPr>
          <p:nvPr>
            <p:ph sz="half" idx="1"/>
          </p:nvPr>
        </p:nvSpPr>
        <p:spPr>
          <a:xfrm>
            <a:off x="323528" y="1556792"/>
            <a:ext cx="4172272" cy="4968552"/>
          </a:xfrm>
        </p:spPr>
        <p:txBody>
          <a:bodyPr>
            <a:normAutofit fontScale="92500" lnSpcReduction="10000"/>
          </a:bodyPr>
          <a:lstStyle/>
          <a:p>
            <a:pPr algn="ctr">
              <a:lnSpc>
                <a:spcPct val="80000"/>
              </a:lnSpc>
              <a:buFont typeface="Wingdings" pitchFamily="2" charset="2"/>
              <a:buNone/>
            </a:pPr>
            <a:r>
              <a:rPr lang="ru-RU" b="1" dirty="0" smtClean="0">
                <a:solidFill>
                  <a:schemeClr val="accent2">
                    <a:lumMod val="20000"/>
                    <a:lumOff val="80000"/>
                  </a:schemeClr>
                </a:solidFill>
                <a:latin typeface="Garamond" pitchFamily="18" charset="0"/>
              </a:rPr>
              <a:t>Некоторые созвездия, например Большая Медведица, описывают маленькие круги вокруг Полярной звезды, что никогда не касаются горизонта, а значит, никогда не заходят и видны на небе каждую ночь.</a:t>
            </a:r>
          </a:p>
          <a:p>
            <a:pPr algn="ctr">
              <a:lnSpc>
                <a:spcPct val="80000"/>
              </a:lnSpc>
              <a:buFont typeface="Wingdings" pitchFamily="2" charset="2"/>
              <a:buNone/>
            </a:pPr>
            <a:r>
              <a:rPr lang="ru-RU" b="1" dirty="0" smtClean="0">
                <a:solidFill>
                  <a:schemeClr val="accent2">
                    <a:lumMod val="20000"/>
                    <a:lumOff val="80000"/>
                  </a:schemeClr>
                </a:solidFill>
                <a:latin typeface="Garamond" pitchFamily="18" charset="0"/>
              </a:rPr>
              <a:t>Чтобы найти Полярную звезду, нужно провести через две звезды Большой Медведицы прямую линию. Точно под ней находится точка севера.</a:t>
            </a:r>
          </a:p>
          <a:p>
            <a:endParaRPr lang="ru-RU" dirty="0"/>
          </a:p>
        </p:txBody>
      </p:sp>
      <p:pic>
        <p:nvPicPr>
          <p:cNvPr id="6" name="Содержимое 5" descr="bigdipper_carboni_c46.jpg"/>
          <p:cNvPicPr>
            <a:picLocks noGrp="1" noChangeAspect="1"/>
          </p:cNvPicPr>
          <p:nvPr>
            <p:ph sz="half" idx="2"/>
          </p:nvPr>
        </p:nvPicPr>
        <p:blipFill>
          <a:blip r:embed="rId2" cstate="print"/>
          <a:stretch>
            <a:fillRect/>
          </a:stretch>
        </p:blipFill>
        <p:spPr>
          <a:xfrm>
            <a:off x="4644008" y="2204864"/>
            <a:ext cx="4038600" cy="2847803"/>
          </a:xfrm>
        </p:spPr>
      </p:pic>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2000" fill="hold"/>
                                        <p:tgtEl>
                                          <p:spTgt spid="2"/>
                                        </p:tgtEl>
                                        <p:attrNameLst>
                                          <p:attrName>ppt_w</p:attrName>
                                        </p:attrNameLst>
                                      </p:cBhvr>
                                      <p:tavLst>
                                        <p:tav tm="0">
                                          <p:val>
                                            <p:fltVal val="0"/>
                                          </p:val>
                                        </p:tav>
                                        <p:tav tm="100000">
                                          <p:val>
                                            <p:strVal val="#ppt_w"/>
                                          </p:val>
                                        </p:tav>
                                      </p:tavLst>
                                    </p:anim>
                                    <p:anim calcmode="lin" valueType="num">
                                      <p:cBhvr>
                                        <p:cTn id="8" dur="2000" fill="hold"/>
                                        <p:tgtEl>
                                          <p:spTgt spid="2"/>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7" presetClass="entr" presetSubtype="4" fill="hold" grpId="0"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additive="base">
                                        <p:cTn id="13" dur="30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4" dur="30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7" presetClass="entr" presetSubtype="4" fill="hold" grpId="0"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 calcmode="lin" valueType="num">
                                      <p:cBhvr additive="base">
                                        <p:cTn id="19" dur="30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20" dur="30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6"/>
                                        </p:tgtEl>
                                        <p:attrNameLst>
                                          <p:attrName>style.visibility</p:attrName>
                                        </p:attrNameLst>
                                      </p:cBhvr>
                                      <p:to>
                                        <p:strVal val="visible"/>
                                      </p:to>
                                    </p:set>
                                    <p:animEffect transition="in" filter="fade">
                                      <p:cBhvr>
                                        <p:cTn id="25"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ru-RU" sz="2700" dirty="0" smtClean="0">
                <a:solidFill>
                  <a:schemeClr val="accent6">
                    <a:lumMod val="20000"/>
                    <a:lumOff val="80000"/>
                  </a:schemeClr>
                </a:solidFill>
              </a:rPr>
              <a:t>Зимний треугольник составляют ярчайшие звезды Ориона, Большого Пса и Малого Пса.</a:t>
            </a:r>
            <a:endParaRPr lang="ru-RU" sz="2700" dirty="0">
              <a:solidFill>
                <a:schemeClr val="accent6">
                  <a:lumMod val="20000"/>
                  <a:lumOff val="80000"/>
                </a:schemeClr>
              </a:solidFill>
            </a:endParaRPr>
          </a:p>
        </p:txBody>
      </p:sp>
      <p:pic>
        <p:nvPicPr>
          <p:cNvPr id="6" name="Content Placeholder 5" descr="536_0"/>
          <p:cNvPicPr>
            <a:picLocks noGrp="1" noChangeAspect="1" noChangeArrowheads="1"/>
          </p:cNvPicPr>
          <p:nvPr>
            <p:ph idx="1"/>
          </p:nvPr>
        </p:nvPicPr>
        <p:blipFill>
          <a:blip r:embed="rId2" cstate="print"/>
          <a:srcRect/>
          <a:stretch>
            <a:fillRect/>
          </a:stretch>
        </p:blipFill>
        <p:spPr bwMode="auto">
          <a:xfrm>
            <a:off x="1907704" y="1484784"/>
            <a:ext cx="5184576" cy="5184576"/>
          </a:xfrm>
          <a:prstGeom prst="rect">
            <a:avLst/>
          </a:prstGeom>
          <a:noFill/>
          <a:ln w="9525">
            <a:noFill/>
            <a:miter lim="800000"/>
            <a:headEnd/>
            <a:tailEnd/>
          </a:ln>
        </p:spPr>
      </p:pic>
    </p:spTree>
  </p:cSld>
  <p:clrMapOvr>
    <a:masterClrMapping/>
  </p:clrMapOvr>
  <p:transition spd="slow">
    <p:diamon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800" decel="100000"/>
                                        <p:tgtEl>
                                          <p:spTgt spid="6"/>
                                        </p:tgtEl>
                                      </p:cBhvr>
                                    </p:animEffect>
                                    <p:anim calcmode="lin" valueType="num">
                                      <p:cBhvr>
                                        <p:cTn id="8" dur="800" decel="100000" fill="hold"/>
                                        <p:tgtEl>
                                          <p:spTgt spid="6"/>
                                        </p:tgtEl>
                                        <p:attrNameLst>
                                          <p:attrName>style.rotation</p:attrName>
                                        </p:attrNameLst>
                                      </p:cBhvr>
                                      <p:tavLst>
                                        <p:tav tm="0">
                                          <p:val>
                                            <p:fltVal val="-90"/>
                                          </p:val>
                                        </p:tav>
                                        <p:tav tm="100000">
                                          <p:val>
                                            <p:fltVal val="0"/>
                                          </p:val>
                                        </p:tav>
                                      </p:tavLst>
                                    </p:anim>
                                    <p:anim calcmode="lin" valueType="num">
                                      <p:cBhvr>
                                        <p:cTn id="9" dur="800" decel="100000" fill="hold"/>
                                        <p:tgtEl>
                                          <p:spTgt spid="6"/>
                                        </p:tgtEl>
                                        <p:attrNameLst>
                                          <p:attrName>ppt_x</p:attrName>
                                        </p:attrNameLst>
                                      </p:cBhvr>
                                      <p:tavLst>
                                        <p:tav tm="0">
                                          <p:val>
                                            <p:strVal val="#ppt_x+0.4"/>
                                          </p:val>
                                        </p:tav>
                                        <p:tav tm="100000">
                                          <p:val>
                                            <p:strVal val="#ppt_x-0.05"/>
                                          </p:val>
                                        </p:tav>
                                      </p:tavLst>
                                    </p:anim>
                                    <p:anim calcmode="lin" valueType="num">
                                      <p:cBhvr>
                                        <p:cTn id="10" dur="800" decel="100000" fill="hold"/>
                                        <p:tgtEl>
                                          <p:spTgt spid="6"/>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6"/>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6"/>
                                        </p:tgtEl>
                                        <p:attrNameLst>
                                          <p:attrName>ppt_y</p:attrName>
                                        </p:attrNameLst>
                                      </p:cBhvr>
                                      <p:tavLst>
                                        <p:tav tm="0">
                                          <p:val>
                                            <p:strVal val="#ppt_y+0.1"/>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15" presetClass="entr" presetSubtype="0" fill="hold" grpId="0" nodeType="click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p:cTn id="17" dur="1000" fill="hold"/>
                                        <p:tgtEl>
                                          <p:spTgt spid="2"/>
                                        </p:tgtEl>
                                        <p:attrNameLst>
                                          <p:attrName>ppt_w</p:attrName>
                                        </p:attrNameLst>
                                      </p:cBhvr>
                                      <p:tavLst>
                                        <p:tav tm="0">
                                          <p:val>
                                            <p:fltVal val="0"/>
                                          </p:val>
                                        </p:tav>
                                        <p:tav tm="100000">
                                          <p:val>
                                            <p:strVal val="#ppt_w"/>
                                          </p:val>
                                        </p:tav>
                                      </p:tavLst>
                                    </p:anim>
                                    <p:anim calcmode="lin" valueType="num">
                                      <p:cBhvr>
                                        <p:cTn id="18" dur="1000" fill="hold"/>
                                        <p:tgtEl>
                                          <p:spTgt spid="2"/>
                                        </p:tgtEl>
                                        <p:attrNameLst>
                                          <p:attrName>ppt_h</p:attrName>
                                        </p:attrNameLst>
                                      </p:cBhvr>
                                      <p:tavLst>
                                        <p:tav tm="0">
                                          <p:val>
                                            <p:fltVal val="0"/>
                                          </p:val>
                                        </p:tav>
                                        <p:tav tm="100000">
                                          <p:val>
                                            <p:strVal val="#ppt_h"/>
                                          </p:val>
                                        </p:tav>
                                      </p:tavLst>
                                    </p:anim>
                                    <p:anim calcmode="lin" valueType="num">
                                      <p:cBhvr>
                                        <p:cTn id="19" dur="1000" fill="hold"/>
                                        <p:tgtEl>
                                          <p:spTgt spid="2"/>
                                        </p:tgtEl>
                                        <p:attrNameLst>
                                          <p:attrName>ppt_x</p:attrName>
                                        </p:attrNameLst>
                                      </p:cBhvr>
                                      <p:tavLst>
                                        <p:tav tm="0" fmla="#ppt_x+(cos(-2*pi*(1-$))*-#ppt_x-sin(-2*pi*(1-$))*(1-#ppt_y))*(1-$)">
                                          <p:val>
                                            <p:fltVal val="0"/>
                                          </p:val>
                                        </p:tav>
                                        <p:tav tm="100000">
                                          <p:val>
                                            <p:fltVal val="1"/>
                                          </p:val>
                                        </p:tav>
                                      </p:tavLst>
                                    </p:anim>
                                    <p:anim calcmode="lin" valueType="num">
                                      <p:cBhvr>
                                        <p:cTn id="20" dur="1000" fill="hold"/>
                                        <p:tgtEl>
                                          <p:spTgt spid="2"/>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21" fill="hold">
                      <p:stCondLst>
                        <p:cond delay="indefinite"/>
                      </p:stCondLst>
                      <p:childTnLst>
                        <p:par>
                          <p:cTn id="22" fill="hold">
                            <p:stCondLst>
                              <p:cond delay="0"/>
                            </p:stCondLst>
                            <p:childTnLst>
                              <p:par>
                                <p:cTn id="23" presetID="22" presetClass="entr" presetSubtype="4" fill="hold" nodeType="clickEffect">
                                  <p:stCondLst>
                                    <p:cond delay="0"/>
                                  </p:stCondLst>
                                  <p:childTnLst>
                                    <p:set>
                                      <p:cBhvr>
                                        <p:cTn id="24" dur="1" fill="hold">
                                          <p:stCondLst>
                                            <p:cond delay="0"/>
                                          </p:stCondLst>
                                        </p:cTn>
                                        <p:tgtEl>
                                          <p:spTgt spid="6"/>
                                        </p:tgtEl>
                                        <p:attrNameLst>
                                          <p:attrName>style.visibility</p:attrName>
                                        </p:attrNameLst>
                                      </p:cBhvr>
                                      <p:to>
                                        <p:strVal val="visible"/>
                                      </p:to>
                                    </p:set>
                                    <p:animEffect transition="in" filter="wipe(down)">
                                      <p:cBhvr>
                                        <p:cTn id="25"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theme/theme1.xml><?xml version="1.0" encoding="utf-8"?>
<a:theme xmlns:a="http://schemas.openxmlformats.org/drawingml/2006/main" name="Stars">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Апекс">
      <a:majorFont>
        <a:latin typeface="Lucida Sans"/>
        <a:ea typeface=""/>
        <a:cs typeface=""/>
        <a:font script="Grek" typeface="Arial"/>
        <a:font script="Cyrl" typeface="Arial"/>
        <a:font script="Jpan" typeface="HG丸ｺﾞｼｯｸM-PRO"/>
        <a:font script="Hang" typeface="휴먼옛체"/>
        <a:font script="Hans" typeface="黑体"/>
        <a:font script="Hant" typeface="微軟正黑體"/>
        <a:font script="Arab" typeface="Tahoma"/>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Book Antiqua"/>
        <a:ea typeface=""/>
        <a:cs typeface=""/>
        <a:font script="Grek" typeface="Times New Roman"/>
        <a:font script="Cyrl" typeface="Times New Roman"/>
        <a:font script="Jpan" typeface="HG明朝B"/>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TS102615310</Template>
  <TotalTime>106</TotalTime>
  <Words>1033</Words>
  <Application>Microsoft Office PowerPoint</Application>
  <PresentationFormat>Экран (4:3)</PresentationFormat>
  <Paragraphs>64</Paragraphs>
  <Slides>30</Slides>
  <Notes>1</Notes>
  <HiddenSlides>0</HiddenSlides>
  <MMClips>0</MMClips>
  <ScaleCrop>false</ScaleCrop>
  <HeadingPairs>
    <vt:vector size="4" baseType="variant">
      <vt:variant>
        <vt:lpstr>Тема</vt:lpstr>
      </vt:variant>
      <vt:variant>
        <vt:i4>1</vt:i4>
      </vt:variant>
      <vt:variant>
        <vt:lpstr>Заголовки слайдов</vt:lpstr>
      </vt:variant>
      <vt:variant>
        <vt:i4>30</vt:i4>
      </vt:variant>
    </vt:vector>
  </HeadingPairs>
  <TitlesOfParts>
    <vt:vector size="31" baseType="lpstr">
      <vt:lpstr>Stars</vt:lpstr>
      <vt:lpstr>Созвездия.</vt:lpstr>
      <vt:lpstr>Слайд 2</vt:lpstr>
      <vt:lpstr>СОЗВЕЗДИЯ - участки звездного неба, выделенные для удобства ориентировки на небесной сфере и обозначения звезд. Все небо разделено на 88 созвездий, они носят имена мифических героев (Геркулес, Персей), животных (Лев, Жираф), предметов (Весы, Лира) и др. Иногда в созвездия выделяют группу звезд с названием, отличным от названия созвездия (Ковш в созвездии М. Медведицы). * Астеризмы - характерные группы звезд, которые глаз легко выхватывает на небе.  Наиболее яркие звезды в созвездии обозначены греческими буквами ( α , β , γ ...,обычно в порядке убывания яркости) с добавлением названия созвездия (? Возничего), менее яркие - латинскими буквами и цифрами. Границы созвездий проходят, как правило, вдоль небесных параллелей и кругов склонений. </vt:lpstr>
      <vt:lpstr>Слайд 4</vt:lpstr>
      <vt:lpstr>Слайд 5</vt:lpstr>
      <vt:lpstr>88 имен</vt:lpstr>
      <vt:lpstr>Слайд 7</vt:lpstr>
      <vt:lpstr>Существуют ли созвездия, которые никогда не заходят?</vt:lpstr>
      <vt:lpstr>Зимний треугольник составляют ярчайшие звезды Ориона, Большого Пса и Малого Пса.</vt:lpstr>
      <vt:lpstr>Яркие звезды Вега, Денеб и Альтаир образуют Летний треугольник</vt:lpstr>
      <vt:lpstr>Большая медведица</vt:lpstr>
      <vt:lpstr>Легенда </vt:lpstr>
      <vt:lpstr>Малая медведица</vt:lpstr>
      <vt:lpstr>Созвездие дракона</vt:lpstr>
      <vt:lpstr>Созвездие Андромеда</vt:lpstr>
      <vt:lpstr>Изображение созвездий Персея и Андромеды</vt:lpstr>
      <vt:lpstr>Созвездие Кита</vt:lpstr>
      <vt:lpstr>Созвездие Кассиопея</vt:lpstr>
      <vt:lpstr>Зодиакальные созвездия</vt:lpstr>
      <vt:lpstr>Зодиакальные созвездия</vt:lpstr>
      <vt:lpstr>Зодиакальные созвездия</vt:lpstr>
      <vt:lpstr>Зодиакальные созвездия</vt:lpstr>
      <vt:lpstr>Зодиакальные созвездия</vt:lpstr>
      <vt:lpstr>Зодиакальные созвездия</vt:lpstr>
      <vt:lpstr>Зодиакальные созвездия</vt:lpstr>
      <vt:lpstr>Зодиакальные созвездия</vt:lpstr>
      <vt:lpstr>Зодиакальные созвездия</vt:lpstr>
      <vt:lpstr>Зодиакальные созвездия</vt:lpstr>
      <vt:lpstr>Зодиакальные созвездия</vt:lpstr>
      <vt:lpstr>Слайд 30</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Созвездия.</dc:title>
  <dc:creator>User</dc:creator>
  <cp:lastModifiedBy>BEST</cp:lastModifiedBy>
  <cp:revision>11</cp:revision>
  <dcterms:created xsi:type="dcterms:W3CDTF">2012-02-09T15:55:10Z</dcterms:created>
  <dcterms:modified xsi:type="dcterms:W3CDTF">2017-09-27T16:53:00Z</dcterms:modified>
</cp:coreProperties>
</file>