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2" r:id="rId3"/>
    <p:sldId id="263" r:id="rId4"/>
    <p:sldId id="267" r:id="rId5"/>
    <p:sldId id="269" r:id="rId6"/>
    <p:sldId id="268" r:id="rId7"/>
    <p:sldId id="270" r:id="rId8"/>
    <p:sldId id="275" r:id="rId9"/>
    <p:sldId id="276" r:id="rId10"/>
    <p:sldId id="278" r:id="rId11"/>
    <p:sldId id="279" r:id="rId12"/>
    <p:sldId id="280" r:id="rId13"/>
    <p:sldId id="273" r:id="rId14"/>
    <p:sldId id="271" r:id="rId15"/>
    <p:sldId id="272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87AE6"/>
    <a:srgbClr val="007033"/>
    <a:srgbClr val="5F5F5F"/>
    <a:srgbClr val="657E58"/>
    <a:srgbClr val="CC0099"/>
    <a:srgbClr val="8A0D00"/>
    <a:srgbClr val="1F4F7B"/>
    <a:srgbClr val="7C76F6"/>
    <a:srgbClr val="928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D0CF1-4CBE-48A5-845A-4B3941D56CD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2F4735-6CCD-4984-99C9-3F09A00B11EC}">
      <dgm:prSet phldrT="[Текст]" custT="1"/>
      <dgm:spPr>
        <a:solidFill>
          <a:srgbClr val="007033"/>
        </a:solidFill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ДУАЛЬ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AA2D90-5278-4BA0-BBCD-5D0905BDDB32}" type="parTrans" cxnId="{2A39F645-FA42-466D-A851-5C1474EF11DE}">
      <dgm:prSet/>
      <dgm:spPr/>
      <dgm:t>
        <a:bodyPr/>
        <a:lstStyle/>
        <a:p>
          <a:endParaRPr lang="ru-RU"/>
        </a:p>
      </dgm:t>
    </dgm:pt>
    <dgm:pt modelId="{FA6F4222-621F-4074-8955-7FDD11F1F93D}" type="sibTrans" cxnId="{2A39F645-FA42-466D-A851-5C1474EF11DE}">
      <dgm:prSet/>
      <dgm:spPr/>
      <dgm:t>
        <a:bodyPr/>
        <a:lstStyle/>
        <a:p>
          <a:endParaRPr lang="ru-RU"/>
        </a:p>
      </dgm:t>
    </dgm:pt>
    <dgm:pt modelId="{FDBD1605-4093-4157-94DA-C536096F6BB2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вклад каждого ученика в общий результат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3627DB-158B-4341-846B-C732513E676E}" type="parTrans" cxnId="{7AF74CC8-E626-4353-BE48-FBF2240FC538}">
      <dgm:prSet/>
      <dgm:spPr/>
      <dgm:t>
        <a:bodyPr/>
        <a:lstStyle/>
        <a:p>
          <a:endParaRPr lang="ru-RU"/>
        </a:p>
      </dgm:t>
    </dgm:pt>
    <dgm:pt modelId="{F93603FA-58DB-4DA8-A030-D89B82E28AE4}" type="sibTrans" cxnId="{7AF74CC8-E626-4353-BE48-FBF2240FC538}">
      <dgm:prSet/>
      <dgm:spPr/>
      <dgm:t>
        <a:bodyPr/>
        <a:lstStyle/>
        <a:p>
          <a:endParaRPr lang="ru-RU"/>
        </a:p>
      </dgm:t>
    </dgm:pt>
    <dgm:pt modelId="{6E01F069-FA24-4766-8790-526AD35E06DD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EA8AB9-3A82-4354-82C3-838B9C354837}" type="parTrans" cxnId="{EB286853-5B90-4B4C-9A52-4835A3DCAF8A}">
      <dgm:prSet/>
      <dgm:spPr/>
      <dgm:t>
        <a:bodyPr/>
        <a:lstStyle/>
        <a:p>
          <a:endParaRPr lang="ru-RU"/>
        </a:p>
      </dgm:t>
    </dgm:pt>
    <dgm:pt modelId="{0E634ACB-57E8-4EB0-96C6-79A6A51F4E8F}" type="sibTrans" cxnId="{EB286853-5B90-4B4C-9A52-4835A3DCAF8A}">
      <dgm:prSet/>
      <dgm:spPr/>
      <dgm:t>
        <a:bodyPr/>
        <a:lstStyle/>
        <a:p>
          <a:endParaRPr lang="ru-RU"/>
        </a:p>
      </dgm:t>
    </dgm:pt>
    <dgm:pt modelId="{84FCD304-D056-4FBF-8F42-1087A5293159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Общая оценка команды за весь проект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E3281-559E-4DF4-B2B5-E4AB212D836A}" type="parTrans" cxnId="{D3A90567-23A3-4FE0-8F8A-D1ED5E894BF3}">
      <dgm:prSet/>
      <dgm:spPr/>
      <dgm:t>
        <a:bodyPr/>
        <a:lstStyle/>
        <a:p>
          <a:endParaRPr lang="ru-RU"/>
        </a:p>
      </dgm:t>
    </dgm:pt>
    <dgm:pt modelId="{76BC9FA8-2CC9-4D43-AF47-2702F0133690}" type="sibTrans" cxnId="{D3A90567-23A3-4FE0-8F8A-D1ED5E894BF3}">
      <dgm:prSet/>
      <dgm:spPr/>
      <dgm:t>
        <a:bodyPr/>
        <a:lstStyle/>
        <a:p>
          <a:endParaRPr lang="ru-RU"/>
        </a:p>
      </dgm:t>
    </dgm:pt>
    <dgm:pt modelId="{446C39C7-08F1-4E20-9B51-5310B208C94F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ПОВАЯ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FA72B-3943-4C35-952E-39363CE0756E}" type="parTrans" cxnId="{70C05FC0-15C3-423B-BF8B-6354AEA864AE}">
      <dgm:prSet/>
      <dgm:spPr/>
      <dgm:t>
        <a:bodyPr/>
        <a:lstStyle/>
        <a:p>
          <a:endParaRPr lang="ru-RU"/>
        </a:p>
      </dgm:t>
    </dgm:pt>
    <dgm:pt modelId="{C4E63FF1-3BA4-4A70-A333-A1D4A6D67037}" type="sibTrans" cxnId="{70C05FC0-15C3-423B-BF8B-6354AEA864AE}">
      <dgm:prSet/>
      <dgm:spPr/>
      <dgm:t>
        <a:bodyPr/>
        <a:lstStyle/>
        <a:p>
          <a:endParaRPr lang="ru-RU"/>
        </a:p>
      </dgm:t>
    </dgm:pt>
    <dgm:pt modelId="{C5DE4CE4-319D-49BD-8616-275CCF1C666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вклад каждого ученика дополнительные баллы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1584D-62B2-4272-857E-6645CF5CBD6D}" type="parTrans" cxnId="{FDAD7A05-9124-49DC-90BA-078C5F565AC5}">
      <dgm:prSet/>
      <dgm:spPr/>
      <dgm:t>
        <a:bodyPr/>
        <a:lstStyle/>
        <a:p>
          <a:endParaRPr lang="ru-RU"/>
        </a:p>
      </dgm:t>
    </dgm:pt>
    <dgm:pt modelId="{28E14890-6628-4F1D-BA52-DB8F5C3E96A4}" type="sibTrans" cxnId="{FDAD7A05-9124-49DC-90BA-078C5F565AC5}">
      <dgm:prSet/>
      <dgm:spPr/>
      <dgm:t>
        <a:bodyPr/>
        <a:lstStyle/>
        <a:p>
          <a:endParaRPr lang="ru-RU"/>
        </a:p>
      </dgm:t>
    </dgm:pt>
    <dgm:pt modelId="{BD1E707F-7CC9-4F6C-9696-775114824275}" type="pres">
      <dgm:prSet presAssocID="{C6CD0CF1-4CBE-48A5-845A-4B3941D56CD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886977D-2967-437F-B2CD-5A9043A1E2E9}" type="pres">
      <dgm:prSet presAssocID="{9B2F4735-6CCD-4984-99C9-3F09A00B11EC}" presName="composite" presStyleCnt="0"/>
      <dgm:spPr/>
    </dgm:pt>
    <dgm:pt modelId="{B6821E24-0F2E-4328-B817-2C54BB726446}" type="pres">
      <dgm:prSet presAssocID="{9B2F4735-6CCD-4984-99C9-3F09A00B11EC}" presName="Parent1" presStyleLbl="node1" presStyleIdx="0" presStyleCnt="6" custScaleX="1368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0CBDC-1E77-4108-A44A-390523C1C2DD}" type="pres">
      <dgm:prSet presAssocID="{9B2F4735-6CCD-4984-99C9-3F09A00B11EC}" presName="Childtext1" presStyleLbl="revTx" presStyleIdx="0" presStyleCnt="3" custScaleX="191989" custLinFactNeighborX="68253" custLinFactNeighborY="6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6FE1D-A6F1-45EA-B723-96B5F13A823D}" type="pres">
      <dgm:prSet presAssocID="{9B2F4735-6CCD-4984-99C9-3F09A00B11EC}" presName="BalanceSpacing" presStyleCnt="0"/>
      <dgm:spPr/>
    </dgm:pt>
    <dgm:pt modelId="{891A7A94-CA61-4ED7-9F45-F28E8F1A2E0F}" type="pres">
      <dgm:prSet presAssocID="{9B2F4735-6CCD-4984-99C9-3F09A00B11EC}" presName="BalanceSpacing1" presStyleCnt="0"/>
      <dgm:spPr/>
    </dgm:pt>
    <dgm:pt modelId="{F99C78B3-1789-4C51-8988-D90C370A9B01}" type="pres">
      <dgm:prSet presAssocID="{FA6F4222-621F-4074-8955-7FDD11F1F93D}" presName="Accent1Text" presStyleLbl="node1" presStyleIdx="1" presStyleCnt="6" custScaleX="137475" custLinFactNeighborX="-40350" custLinFactNeighborY="-215"/>
      <dgm:spPr/>
      <dgm:t>
        <a:bodyPr/>
        <a:lstStyle/>
        <a:p>
          <a:endParaRPr lang="ru-RU"/>
        </a:p>
      </dgm:t>
    </dgm:pt>
    <dgm:pt modelId="{F7B0ABAE-3A20-49C8-8986-605750F1560A}" type="pres">
      <dgm:prSet presAssocID="{FA6F4222-621F-4074-8955-7FDD11F1F93D}" presName="spaceBetweenRectangles" presStyleCnt="0"/>
      <dgm:spPr/>
    </dgm:pt>
    <dgm:pt modelId="{55B1F94B-A5A1-43AE-803E-89A1B5649C56}" type="pres">
      <dgm:prSet presAssocID="{6E01F069-FA24-4766-8790-526AD35E06DD}" presName="composite" presStyleCnt="0"/>
      <dgm:spPr/>
    </dgm:pt>
    <dgm:pt modelId="{3354B773-3686-4BA1-9002-9A1EB79D4205}" type="pres">
      <dgm:prSet presAssocID="{6E01F069-FA24-4766-8790-526AD35E06DD}" presName="Parent1" presStyleLbl="node1" presStyleIdx="2" presStyleCnt="6" custScaleX="142775" custLinFactNeighborX="-46896" custLinFactNeighborY="-9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3D124-0ECE-47D2-A8C5-CBA0E0554E1D}" type="pres">
      <dgm:prSet presAssocID="{6E01F069-FA24-4766-8790-526AD35E06DD}" presName="Childtext1" presStyleLbl="revTx" presStyleIdx="1" presStyleCnt="3" custLinFactNeighborX="-82584" custLinFactNeighborY="63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D50A5-1E50-4C20-A525-B0BD2473ED67}" type="pres">
      <dgm:prSet presAssocID="{6E01F069-FA24-4766-8790-526AD35E06DD}" presName="BalanceSpacing" presStyleCnt="0"/>
      <dgm:spPr/>
    </dgm:pt>
    <dgm:pt modelId="{2302B96B-F6A6-4B4B-9A50-BFEA13060AC1}" type="pres">
      <dgm:prSet presAssocID="{6E01F069-FA24-4766-8790-526AD35E06DD}" presName="BalanceSpacing1" presStyleCnt="0"/>
      <dgm:spPr/>
    </dgm:pt>
    <dgm:pt modelId="{EA31FBFB-4216-4B28-BC27-DB00522F9169}" type="pres">
      <dgm:prSet presAssocID="{0E634ACB-57E8-4EB0-96C6-79A6A51F4E8F}" presName="Accent1Text" presStyleLbl="node1" presStyleIdx="3" presStyleCnt="6" custScaleX="121096" custLinFactNeighborX="-16317" custLinFactNeighborY="-1898"/>
      <dgm:spPr/>
      <dgm:t>
        <a:bodyPr/>
        <a:lstStyle/>
        <a:p>
          <a:endParaRPr lang="ru-RU"/>
        </a:p>
      </dgm:t>
    </dgm:pt>
    <dgm:pt modelId="{DDD3222A-A0A8-4B6B-AA68-4CC512F04EFB}" type="pres">
      <dgm:prSet presAssocID="{0E634ACB-57E8-4EB0-96C6-79A6A51F4E8F}" presName="spaceBetweenRectangles" presStyleCnt="0"/>
      <dgm:spPr/>
    </dgm:pt>
    <dgm:pt modelId="{08F58376-5035-4A72-B5A2-2D4E149F308D}" type="pres">
      <dgm:prSet presAssocID="{446C39C7-08F1-4E20-9B51-5310B208C94F}" presName="composite" presStyleCnt="0"/>
      <dgm:spPr/>
    </dgm:pt>
    <dgm:pt modelId="{320A867E-E545-4EF8-9622-708B18CE1814}" type="pres">
      <dgm:prSet presAssocID="{446C39C7-08F1-4E20-9B51-5310B208C94F}" presName="Parent1" presStyleLbl="node1" presStyleIdx="4" presStyleCnt="6" custScaleX="137070" custLinFactNeighborX="-2181" custLinFactNeighborY="-47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D5B76-B542-4B05-A16C-E87247865CE8}" type="pres">
      <dgm:prSet presAssocID="{446C39C7-08F1-4E20-9B51-5310B208C94F}" presName="Childtext1" presStyleLbl="revTx" presStyleIdx="2" presStyleCnt="3" custScaleX="176282" custLinFactNeighborX="65241" custLinFactNeighborY="-1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4C8A6-E55E-4CA4-B0CA-B6DD223E1AC3}" type="pres">
      <dgm:prSet presAssocID="{446C39C7-08F1-4E20-9B51-5310B208C94F}" presName="BalanceSpacing" presStyleCnt="0"/>
      <dgm:spPr/>
    </dgm:pt>
    <dgm:pt modelId="{4CC75275-C2B9-4E6F-A4B0-1BBF6E9EF4C1}" type="pres">
      <dgm:prSet presAssocID="{446C39C7-08F1-4E20-9B51-5310B208C94F}" presName="BalanceSpacing1" presStyleCnt="0"/>
      <dgm:spPr/>
    </dgm:pt>
    <dgm:pt modelId="{114C49B5-5E95-4EB9-9A01-F1ACA55BE7E0}" type="pres">
      <dgm:prSet presAssocID="{C4E63FF1-3BA4-4A70-A333-A1D4A6D67037}" presName="Accent1Text" presStyleLbl="node1" presStyleIdx="5" presStyleCnt="6" custScaleX="135142" custLinFactNeighborX="-41541" custLinFactNeighborY="-4745"/>
      <dgm:spPr/>
      <dgm:t>
        <a:bodyPr/>
        <a:lstStyle/>
        <a:p>
          <a:endParaRPr lang="ru-RU"/>
        </a:p>
      </dgm:t>
    </dgm:pt>
  </dgm:ptLst>
  <dgm:cxnLst>
    <dgm:cxn modelId="{42DC6B8F-E8F9-41EF-B8CA-55557AD60A45}" type="presOf" srcId="{FDBD1605-4093-4157-94DA-C536096F6BB2}" destId="{BC80CBDC-1E77-4108-A44A-390523C1C2DD}" srcOrd="0" destOrd="0" presId="urn:microsoft.com/office/officeart/2008/layout/AlternatingHexagons"/>
    <dgm:cxn modelId="{BFCC4C1B-0D09-496E-BB79-C7FC0A92EE26}" type="presOf" srcId="{C4E63FF1-3BA4-4A70-A333-A1D4A6D67037}" destId="{114C49B5-5E95-4EB9-9A01-F1ACA55BE7E0}" srcOrd="0" destOrd="0" presId="urn:microsoft.com/office/officeart/2008/layout/AlternatingHexagons"/>
    <dgm:cxn modelId="{0356BAA6-936C-470D-A4F1-DC02DCA9C68F}" type="presOf" srcId="{C5DE4CE4-319D-49BD-8616-275CCF1C6666}" destId="{039D5B76-B542-4B05-A16C-E87247865CE8}" srcOrd="0" destOrd="0" presId="urn:microsoft.com/office/officeart/2008/layout/AlternatingHexagons"/>
    <dgm:cxn modelId="{A09F8BFB-88F7-4A21-A1AE-8B3281EFB352}" type="presOf" srcId="{9B2F4735-6CCD-4984-99C9-3F09A00B11EC}" destId="{B6821E24-0F2E-4328-B817-2C54BB726446}" srcOrd="0" destOrd="0" presId="urn:microsoft.com/office/officeart/2008/layout/AlternatingHexagons"/>
    <dgm:cxn modelId="{0A895E1F-0D6B-448B-9166-DB7C4B727622}" type="presOf" srcId="{446C39C7-08F1-4E20-9B51-5310B208C94F}" destId="{320A867E-E545-4EF8-9622-708B18CE1814}" srcOrd="0" destOrd="0" presId="urn:microsoft.com/office/officeart/2008/layout/AlternatingHexagons"/>
    <dgm:cxn modelId="{19A43F3B-F882-47D6-8840-DE723E616097}" type="presOf" srcId="{84FCD304-D056-4FBF-8F42-1087A5293159}" destId="{2563D124-0ECE-47D2-A8C5-CBA0E0554E1D}" srcOrd="0" destOrd="0" presId="urn:microsoft.com/office/officeart/2008/layout/AlternatingHexagons"/>
    <dgm:cxn modelId="{5EE946F5-C60A-4687-9319-4CD6FCAE13F2}" type="presOf" srcId="{FA6F4222-621F-4074-8955-7FDD11F1F93D}" destId="{F99C78B3-1789-4C51-8988-D90C370A9B01}" srcOrd="0" destOrd="0" presId="urn:microsoft.com/office/officeart/2008/layout/AlternatingHexagons"/>
    <dgm:cxn modelId="{3AB54B96-9456-4DE3-A761-CFEEB25005B7}" type="presOf" srcId="{6E01F069-FA24-4766-8790-526AD35E06DD}" destId="{3354B773-3686-4BA1-9002-9A1EB79D4205}" srcOrd="0" destOrd="0" presId="urn:microsoft.com/office/officeart/2008/layout/AlternatingHexagons"/>
    <dgm:cxn modelId="{2A39F645-FA42-466D-A851-5C1474EF11DE}" srcId="{C6CD0CF1-4CBE-48A5-845A-4B3941D56CD5}" destId="{9B2F4735-6CCD-4984-99C9-3F09A00B11EC}" srcOrd="0" destOrd="0" parTransId="{30AA2D90-5278-4BA0-BBCD-5D0905BDDB32}" sibTransId="{FA6F4222-621F-4074-8955-7FDD11F1F93D}"/>
    <dgm:cxn modelId="{EB286853-5B90-4B4C-9A52-4835A3DCAF8A}" srcId="{C6CD0CF1-4CBE-48A5-845A-4B3941D56CD5}" destId="{6E01F069-FA24-4766-8790-526AD35E06DD}" srcOrd="1" destOrd="0" parTransId="{74EA8AB9-3A82-4354-82C3-838B9C354837}" sibTransId="{0E634ACB-57E8-4EB0-96C6-79A6A51F4E8F}"/>
    <dgm:cxn modelId="{70C05FC0-15C3-423B-BF8B-6354AEA864AE}" srcId="{C6CD0CF1-4CBE-48A5-845A-4B3941D56CD5}" destId="{446C39C7-08F1-4E20-9B51-5310B208C94F}" srcOrd="2" destOrd="0" parTransId="{8D7FA72B-3943-4C35-952E-39363CE0756E}" sibTransId="{C4E63FF1-3BA4-4A70-A333-A1D4A6D67037}"/>
    <dgm:cxn modelId="{01A2E4DC-018B-4BA0-875F-4D3B8A0D69D4}" type="presOf" srcId="{C6CD0CF1-4CBE-48A5-845A-4B3941D56CD5}" destId="{BD1E707F-7CC9-4F6C-9696-775114824275}" srcOrd="0" destOrd="0" presId="urn:microsoft.com/office/officeart/2008/layout/AlternatingHexagons"/>
    <dgm:cxn modelId="{7AF74CC8-E626-4353-BE48-FBF2240FC538}" srcId="{9B2F4735-6CCD-4984-99C9-3F09A00B11EC}" destId="{FDBD1605-4093-4157-94DA-C536096F6BB2}" srcOrd="0" destOrd="0" parTransId="{8B3627DB-158B-4341-846B-C732513E676E}" sibTransId="{F93603FA-58DB-4DA8-A030-D89B82E28AE4}"/>
    <dgm:cxn modelId="{90A9B40B-4656-4F43-A4AC-CF149F0B8140}" type="presOf" srcId="{0E634ACB-57E8-4EB0-96C6-79A6A51F4E8F}" destId="{EA31FBFB-4216-4B28-BC27-DB00522F9169}" srcOrd="0" destOrd="0" presId="urn:microsoft.com/office/officeart/2008/layout/AlternatingHexagons"/>
    <dgm:cxn modelId="{FDAD7A05-9124-49DC-90BA-078C5F565AC5}" srcId="{446C39C7-08F1-4E20-9B51-5310B208C94F}" destId="{C5DE4CE4-319D-49BD-8616-275CCF1C6666}" srcOrd="0" destOrd="0" parTransId="{C641584D-62B2-4272-857E-6645CF5CBD6D}" sibTransId="{28E14890-6628-4F1D-BA52-DB8F5C3E96A4}"/>
    <dgm:cxn modelId="{D3A90567-23A3-4FE0-8F8A-D1ED5E894BF3}" srcId="{6E01F069-FA24-4766-8790-526AD35E06DD}" destId="{84FCD304-D056-4FBF-8F42-1087A5293159}" srcOrd="0" destOrd="0" parTransId="{59DE3281-559E-4DF4-B2B5-E4AB212D836A}" sibTransId="{76BC9FA8-2CC9-4D43-AF47-2702F0133690}"/>
    <dgm:cxn modelId="{7A2ADECC-5B50-409F-BDA6-3E9F067F835C}" type="presParOf" srcId="{BD1E707F-7CC9-4F6C-9696-775114824275}" destId="{F886977D-2967-437F-B2CD-5A9043A1E2E9}" srcOrd="0" destOrd="0" presId="urn:microsoft.com/office/officeart/2008/layout/AlternatingHexagons"/>
    <dgm:cxn modelId="{850EF642-F987-435E-9B72-DD107155E9AE}" type="presParOf" srcId="{F886977D-2967-437F-B2CD-5A9043A1E2E9}" destId="{B6821E24-0F2E-4328-B817-2C54BB726446}" srcOrd="0" destOrd="0" presId="urn:microsoft.com/office/officeart/2008/layout/AlternatingHexagons"/>
    <dgm:cxn modelId="{CC600A42-3423-454D-848D-AA945DF6170C}" type="presParOf" srcId="{F886977D-2967-437F-B2CD-5A9043A1E2E9}" destId="{BC80CBDC-1E77-4108-A44A-390523C1C2DD}" srcOrd="1" destOrd="0" presId="urn:microsoft.com/office/officeart/2008/layout/AlternatingHexagons"/>
    <dgm:cxn modelId="{9535401C-DE9A-471B-8452-D0E472F5474E}" type="presParOf" srcId="{F886977D-2967-437F-B2CD-5A9043A1E2E9}" destId="{80D6FE1D-A6F1-45EA-B723-96B5F13A823D}" srcOrd="2" destOrd="0" presId="urn:microsoft.com/office/officeart/2008/layout/AlternatingHexagons"/>
    <dgm:cxn modelId="{C6952B92-A6EF-4F0C-B85C-FF6008F14ECE}" type="presParOf" srcId="{F886977D-2967-437F-B2CD-5A9043A1E2E9}" destId="{891A7A94-CA61-4ED7-9F45-F28E8F1A2E0F}" srcOrd="3" destOrd="0" presId="urn:microsoft.com/office/officeart/2008/layout/AlternatingHexagons"/>
    <dgm:cxn modelId="{494AF1B4-5608-4443-8439-DCA6358A34E9}" type="presParOf" srcId="{F886977D-2967-437F-B2CD-5A9043A1E2E9}" destId="{F99C78B3-1789-4C51-8988-D90C370A9B01}" srcOrd="4" destOrd="0" presId="urn:microsoft.com/office/officeart/2008/layout/AlternatingHexagons"/>
    <dgm:cxn modelId="{F633D1E8-46B3-4BC1-88E5-596BCF333A73}" type="presParOf" srcId="{BD1E707F-7CC9-4F6C-9696-775114824275}" destId="{F7B0ABAE-3A20-49C8-8986-605750F1560A}" srcOrd="1" destOrd="0" presId="urn:microsoft.com/office/officeart/2008/layout/AlternatingHexagons"/>
    <dgm:cxn modelId="{8657673C-ACAC-4246-8EC6-8C0053CBA8D3}" type="presParOf" srcId="{BD1E707F-7CC9-4F6C-9696-775114824275}" destId="{55B1F94B-A5A1-43AE-803E-89A1B5649C56}" srcOrd="2" destOrd="0" presId="urn:microsoft.com/office/officeart/2008/layout/AlternatingHexagons"/>
    <dgm:cxn modelId="{A7109B42-FC15-4C01-B0E9-0064B940CEAB}" type="presParOf" srcId="{55B1F94B-A5A1-43AE-803E-89A1B5649C56}" destId="{3354B773-3686-4BA1-9002-9A1EB79D4205}" srcOrd="0" destOrd="0" presId="urn:microsoft.com/office/officeart/2008/layout/AlternatingHexagons"/>
    <dgm:cxn modelId="{32379315-80CB-4412-B642-25C0F7082974}" type="presParOf" srcId="{55B1F94B-A5A1-43AE-803E-89A1B5649C56}" destId="{2563D124-0ECE-47D2-A8C5-CBA0E0554E1D}" srcOrd="1" destOrd="0" presId="urn:microsoft.com/office/officeart/2008/layout/AlternatingHexagons"/>
    <dgm:cxn modelId="{4BD2E577-C609-4DF8-BA50-EE3724FE7F02}" type="presParOf" srcId="{55B1F94B-A5A1-43AE-803E-89A1B5649C56}" destId="{F3FD50A5-1E50-4C20-A525-B0BD2473ED67}" srcOrd="2" destOrd="0" presId="urn:microsoft.com/office/officeart/2008/layout/AlternatingHexagons"/>
    <dgm:cxn modelId="{6A755200-60E5-4FB8-AA94-FC76F3661824}" type="presParOf" srcId="{55B1F94B-A5A1-43AE-803E-89A1B5649C56}" destId="{2302B96B-F6A6-4B4B-9A50-BFEA13060AC1}" srcOrd="3" destOrd="0" presId="urn:microsoft.com/office/officeart/2008/layout/AlternatingHexagons"/>
    <dgm:cxn modelId="{19F79602-6C48-4CC5-B8C7-C5ADC4CA9284}" type="presParOf" srcId="{55B1F94B-A5A1-43AE-803E-89A1B5649C56}" destId="{EA31FBFB-4216-4B28-BC27-DB00522F9169}" srcOrd="4" destOrd="0" presId="urn:microsoft.com/office/officeart/2008/layout/AlternatingHexagons"/>
    <dgm:cxn modelId="{BC0FB23D-1CF0-42C8-A5A0-287E16B95F21}" type="presParOf" srcId="{BD1E707F-7CC9-4F6C-9696-775114824275}" destId="{DDD3222A-A0A8-4B6B-AA68-4CC512F04EFB}" srcOrd="3" destOrd="0" presId="urn:microsoft.com/office/officeart/2008/layout/AlternatingHexagons"/>
    <dgm:cxn modelId="{6A7D73C2-C969-4071-B710-1E4D6873A79A}" type="presParOf" srcId="{BD1E707F-7CC9-4F6C-9696-775114824275}" destId="{08F58376-5035-4A72-B5A2-2D4E149F308D}" srcOrd="4" destOrd="0" presId="urn:microsoft.com/office/officeart/2008/layout/AlternatingHexagons"/>
    <dgm:cxn modelId="{84314940-41FB-4359-A806-2ABA642BA86A}" type="presParOf" srcId="{08F58376-5035-4A72-B5A2-2D4E149F308D}" destId="{320A867E-E545-4EF8-9622-708B18CE1814}" srcOrd="0" destOrd="0" presId="urn:microsoft.com/office/officeart/2008/layout/AlternatingHexagons"/>
    <dgm:cxn modelId="{E79F6BFD-D312-4253-B81B-C9B22C626B5A}" type="presParOf" srcId="{08F58376-5035-4A72-B5A2-2D4E149F308D}" destId="{039D5B76-B542-4B05-A16C-E87247865CE8}" srcOrd="1" destOrd="0" presId="urn:microsoft.com/office/officeart/2008/layout/AlternatingHexagons"/>
    <dgm:cxn modelId="{AAFCD0C7-0359-44FD-9044-435028FC3E07}" type="presParOf" srcId="{08F58376-5035-4A72-B5A2-2D4E149F308D}" destId="{6D14C8A6-E55E-4CA4-B0CA-B6DD223E1AC3}" srcOrd="2" destOrd="0" presId="urn:microsoft.com/office/officeart/2008/layout/AlternatingHexagons"/>
    <dgm:cxn modelId="{6587D69B-26FC-4179-9270-E7F977600354}" type="presParOf" srcId="{08F58376-5035-4A72-B5A2-2D4E149F308D}" destId="{4CC75275-C2B9-4E6F-A4B0-1BBF6E9EF4C1}" srcOrd="3" destOrd="0" presId="urn:microsoft.com/office/officeart/2008/layout/AlternatingHexagons"/>
    <dgm:cxn modelId="{52B3E273-D6B4-44D6-BF32-739E4D491E6E}" type="presParOf" srcId="{08F58376-5035-4A72-B5A2-2D4E149F308D}" destId="{114C49B5-5E95-4EB9-9A01-F1ACA55BE7E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21E24-0F2E-4328-B817-2C54BB726446}">
      <dsp:nvSpPr>
        <dsp:cNvPr id="0" name=""/>
        <dsp:cNvSpPr/>
      </dsp:nvSpPr>
      <dsp:spPr>
        <a:xfrm rot="5400000">
          <a:off x="4586242" y="-189718"/>
          <a:ext cx="2007723" cy="2389792"/>
        </a:xfrm>
        <a:prstGeom prst="hexagon">
          <a:avLst>
            <a:gd name="adj" fmla="val 25000"/>
            <a:gd name="vf" fmla="val 115470"/>
          </a:avLst>
        </a:prstGeom>
        <a:solidFill>
          <a:srgbClr val="007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ДУАЛЬ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93507" y="335938"/>
        <a:ext cx="1593194" cy="1338482"/>
      </dsp:txXfrm>
    </dsp:sp>
    <dsp:sp modelId="{BC80CBDC-1E77-4108-A44A-390523C1C2DD}">
      <dsp:nvSpPr>
        <dsp:cNvPr id="0" name=""/>
        <dsp:cNvSpPr/>
      </dsp:nvSpPr>
      <dsp:spPr>
        <a:xfrm>
          <a:off x="7015188" y="476909"/>
          <a:ext cx="4301743" cy="1204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вклад каждого ученика в общий результат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15188" y="476909"/>
        <a:ext cx="4301743" cy="1204634"/>
      </dsp:txXfrm>
    </dsp:sp>
    <dsp:sp modelId="{F99C78B3-1789-4C51-8988-D90C370A9B01}">
      <dsp:nvSpPr>
        <dsp:cNvPr id="0" name=""/>
        <dsp:cNvSpPr/>
      </dsp:nvSpPr>
      <dsp:spPr>
        <a:xfrm rot="5400000">
          <a:off x="1994983" y="-196789"/>
          <a:ext cx="2007723" cy="240130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198411" y="334622"/>
        <a:ext cx="1600869" cy="1338482"/>
      </dsp:txXfrm>
    </dsp:sp>
    <dsp:sp modelId="{3354B773-3686-4BA1-9002-9A1EB79D4205}">
      <dsp:nvSpPr>
        <dsp:cNvPr id="0" name=""/>
        <dsp:cNvSpPr/>
      </dsp:nvSpPr>
      <dsp:spPr>
        <a:xfrm rot="5400000">
          <a:off x="3335539" y="1443340"/>
          <a:ext cx="2007723" cy="2493879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08107" y="2021039"/>
        <a:ext cx="1662586" cy="1338482"/>
      </dsp:txXfrm>
    </dsp:sp>
    <dsp:sp modelId="{2563D124-0ECE-47D2-A8C5-CBA0E0554E1D}">
      <dsp:nvSpPr>
        <dsp:cNvPr id="0" name=""/>
        <dsp:cNvSpPr/>
      </dsp:nvSpPr>
      <dsp:spPr>
        <a:xfrm>
          <a:off x="253859" y="2183221"/>
          <a:ext cx="2168341" cy="1204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Общая оценка команды за весь проект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859" y="2183221"/>
        <a:ext cx="2168341" cy="1204634"/>
      </dsp:txXfrm>
    </dsp:sp>
    <dsp:sp modelId="{EA31FBFB-4216-4B28-BC27-DB00522F9169}">
      <dsp:nvSpPr>
        <dsp:cNvPr id="0" name=""/>
        <dsp:cNvSpPr/>
      </dsp:nvSpPr>
      <dsp:spPr>
        <a:xfrm rot="5400000">
          <a:off x="5756125" y="1613622"/>
          <a:ext cx="2007723" cy="21152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6054917" y="2001985"/>
        <a:ext cx="1410138" cy="1338482"/>
      </dsp:txXfrm>
    </dsp:sp>
    <dsp:sp modelId="{320A867E-E545-4EF8-9622-708B18CE1814}">
      <dsp:nvSpPr>
        <dsp:cNvPr id="0" name=""/>
        <dsp:cNvSpPr/>
      </dsp:nvSpPr>
      <dsp:spPr>
        <a:xfrm rot="5400000">
          <a:off x="4636129" y="3121128"/>
          <a:ext cx="2007723" cy="2394228"/>
        </a:xfrm>
        <a:prstGeom prst="hexagon">
          <a:avLst>
            <a:gd name="adj" fmla="val 25000"/>
            <a:gd name="vf" fmla="val 11547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ПОВАЯ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841915" y="3649002"/>
        <a:ext cx="1596152" cy="1338482"/>
      </dsp:txXfrm>
    </dsp:sp>
    <dsp:sp modelId="{039D5B76-B542-4B05-A16C-E87247865CE8}">
      <dsp:nvSpPr>
        <dsp:cNvPr id="0" name=""/>
        <dsp:cNvSpPr/>
      </dsp:nvSpPr>
      <dsp:spPr>
        <a:xfrm>
          <a:off x="7211659" y="3792127"/>
          <a:ext cx="3949809" cy="1204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вклад каждого ученика дополнительные баллы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1659" y="3792127"/>
        <a:ext cx="3949809" cy="1204634"/>
      </dsp:txXfrm>
    </dsp:sp>
    <dsp:sp modelId="{114C49B5-5E95-4EB9-9A01-F1ACA55BE7E0}">
      <dsp:nvSpPr>
        <dsp:cNvPr id="0" name=""/>
        <dsp:cNvSpPr/>
      </dsp:nvSpPr>
      <dsp:spPr>
        <a:xfrm rot="5400000">
          <a:off x="2062163" y="3137947"/>
          <a:ext cx="2007723" cy="236055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279174" y="3648983"/>
        <a:ext cx="1573702" cy="1338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1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13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скиро пк и 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" y="-1"/>
            <a:ext cx="943444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87488" y="644691"/>
            <a:ext cx="6748331" cy="78296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368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7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киро пк и пр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7381" y="2708920"/>
            <a:ext cx="10972800" cy="1143000"/>
          </a:xfrm>
        </p:spPr>
        <p:txBody>
          <a:bodyPr/>
          <a:lstStyle>
            <a:lvl1pPr>
              <a:defRPr sz="5867"/>
            </a:lvl1pPr>
          </a:lstStyle>
          <a:p>
            <a:r>
              <a:rPr lang="ru-RU" sz="7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</a:t>
            </a:r>
            <a:endParaRPr lang="ru-RU" sz="7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999990" y="6165304"/>
            <a:ext cx="5664629" cy="664344"/>
          </a:xfrm>
        </p:spPr>
        <p:txBody>
          <a:bodyPr/>
          <a:lstStyle>
            <a:lvl1pPr algn="l">
              <a:defRPr sz="2400"/>
            </a:lvl1pPr>
          </a:lstStyle>
          <a:p>
            <a:pPr defTabSz="1219170"/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Ф.И.О, должность, звание, </a:t>
            </a:r>
          </a:p>
          <a:p>
            <a:r>
              <a:rPr lang="ru-RU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работы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" y="0"/>
            <a:ext cx="3225800" cy="13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\\TIME-CAPSULE-F9\Data\папка ЦДО\Техподдержка\СКИРО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" y="139690"/>
            <a:ext cx="1248139" cy="11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13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киро пк и пр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" y="-1"/>
            <a:ext cx="943444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87488" y="644691"/>
            <a:ext cx="6748331" cy="78296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11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киро пк и пр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0" y="178992"/>
            <a:ext cx="1968500" cy="28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968"/>
            <a:ext cx="2400000" cy="141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45"/>
            <a:ext cx="8304245" cy="2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\\TIME-CAPSULE-F9\Data\папка ЦДО\Техподдержка\СКИРО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7" y="541117"/>
            <a:ext cx="1033408" cy="9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DO\Desktop\tg-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3" y="5637246"/>
            <a:ext cx="898804" cy="95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DO\Desktop\vk2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5637245"/>
            <a:ext cx="953928" cy="9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CDO\Desktop\sferum_2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90" y="5589339"/>
            <a:ext cx="1049740" cy="104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CDO\Desktop\qr-cod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25" y="5589339"/>
            <a:ext cx="981652" cy="103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57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04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10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3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8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48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4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8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6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29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1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3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9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0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C3CE6-8CEC-4691-865B-AF192BB8EEC4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87C7-124D-4122-95AC-599748A6D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83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2EFD768-1721-492C-AE8E-FB14D77DE9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27.03.2025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8724391-36D7-47E9-891D-10C41B2236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9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&#1055;&#1088;&#1086;&#1077;&#1082;&#1090;%205.docx" TargetMode="External"/><Relationship Id="rId3" Type="http://schemas.openxmlformats.org/officeDocument/2006/relationships/hyperlink" Target="&#1048;&#1075;&#1088;&#1072;%201.docx" TargetMode="External"/><Relationship Id="rId7" Type="http://schemas.openxmlformats.org/officeDocument/2006/relationships/hyperlink" Target="&#1055;&#1088;&#1086;&#1073;&#1083;&#1077;&#1084;&#1085;&#1099;&#1081;%20&#1074;&#1086;&#1087;&#1088;&#1086;&#1089;%201.docx" TargetMode="External"/><Relationship Id="rId12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hyperlink" Target="&#1055;&#1088;&#1086;&#1077;&#1082;&#1090;%202.docx" TargetMode="External"/><Relationship Id="rId5" Type="http://schemas.openxmlformats.org/officeDocument/2006/relationships/hyperlink" Target="&#1080;&#1089;&#1089;&#1083;&#1077;&#1076;&#1086;&#1074;&#1072;&#1090;&#1077;&#1083;&#1100;&#1089;&#1082;&#1072;&#1103;%20&#1079;&#1072;&#1076;&#1072;&#1095;&#1072;%201.docx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hyperlink" Target="&#1055;&#1088;&#1086;&#1077;&#1082;&#1090;%201.docx" TargetMode="External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&#1069;&#1082;&#1089;&#1087;&#1077;&#1088;&#1080;&#1084;&#1077;&#1085;&#1090;%201.docx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6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DO\Desktop\Pobeda80_logo_detai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55" y="-109678"/>
            <a:ext cx="960107" cy="17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673744" y="189732"/>
            <a:ext cx="7239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профессионального образования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«Ставропольский краевой институт развития образования, повышения квалификации и переподготовки работников образования</a:t>
            </a:r>
            <a:r>
              <a:rPr lang="ru-RU" alt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288" y="2415869"/>
            <a:ext cx="87976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ИСПОЛЬЗОВАНИЯ СОВРЕМЕННЫХ ОБРАЗОВАТЕЛЬНЫХ ТЕХНОЛОГИЙ НА УРОКАХ ЕСТЕСТВЕННО-НАУЧНОГО ЦИКЛА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0556" y="5624968"/>
            <a:ext cx="4443814" cy="100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588" rIns="0" bIns="0" anchor="ctr"/>
          <a:lstStyle>
            <a:lvl1pPr defTabSz="912813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Фоменко Ирина Анатольевна,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и химии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</a:t>
            </a: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 </a:t>
            </a:r>
            <a:endParaRPr lang="ru-RU" altLang="ru-RU" sz="18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r>
              <a:rPr lang="ru-RU" alt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Новоалександровска</a:t>
            </a:r>
            <a:endParaRPr lang="ru-RU" altLang="ru-RU" sz="18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75" y="1275853"/>
            <a:ext cx="3393876" cy="235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674" y="1151537"/>
            <a:ext cx="3027885" cy="260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5" y="1315325"/>
            <a:ext cx="3000896" cy="532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26514" y="3386833"/>
            <a:ext cx="2415292" cy="408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94" y="3180085"/>
            <a:ext cx="5032992" cy="273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01069" y="6008936"/>
            <a:ext cx="4749421" cy="626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МУЛЯЖЕЙ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МОДЕЛЕЙ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36907" y="1929367"/>
            <a:ext cx="2811439" cy="30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ИГРЫ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37343" t="32790" r="34024" b="8576"/>
          <a:stretch/>
        </p:blipFill>
        <p:spPr>
          <a:xfrm rot="21025777">
            <a:off x="420553" y="2507388"/>
            <a:ext cx="2142444" cy="2466662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l="42587" t="29617" r="25630" b="8715"/>
          <a:stretch/>
        </p:blipFill>
        <p:spPr>
          <a:xfrm>
            <a:off x="9221008" y="914401"/>
            <a:ext cx="2429569" cy="26503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529852" y="3818292"/>
            <a:ext cx="3409634" cy="54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ЗАДАЧИ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7" action="ppaction://hlinkfile"/>
          </p:cNvPr>
          <p:cNvPicPr>
            <a:picLocks noChangeAspect="1"/>
          </p:cNvPicPr>
          <p:nvPr/>
        </p:nvPicPr>
        <p:blipFill rotWithShape="1">
          <a:blip r:embed="rId8"/>
          <a:srcRect l="45839" t="31011" r="25465" b="8302"/>
          <a:stretch/>
        </p:blipFill>
        <p:spPr>
          <a:xfrm>
            <a:off x="6314532" y="1558618"/>
            <a:ext cx="2370074" cy="2817948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file"/>
          </p:cNvPr>
          <p:cNvPicPr>
            <a:picLocks noChangeAspect="1"/>
          </p:cNvPicPr>
          <p:nvPr/>
        </p:nvPicPr>
        <p:blipFill rotWithShape="1">
          <a:blip r:embed="rId10"/>
          <a:srcRect l="45629" t="33350" r="25243" b="8096"/>
          <a:stretch/>
        </p:blipFill>
        <p:spPr>
          <a:xfrm>
            <a:off x="7355117" y="4125989"/>
            <a:ext cx="2349470" cy="2655375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file"/>
          </p:cNvPr>
          <p:cNvPicPr>
            <a:picLocks noChangeAspect="1"/>
          </p:cNvPicPr>
          <p:nvPr/>
        </p:nvPicPr>
        <p:blipFill rotWithShape="1">
          <a:blip r:embed="rId12"/>
          <a:srcRect l="42444" t="28760" r="25623" b="24621"/>
          <a:stretch/>
        </p:blipFill>
        <p:spPr>
          <a:xfrm>
            <a:off x="2910919" y="1929367"/>
            <a:ext cx="2678199" cy="260076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40224" y="5453676"/>
            <a:ext cx="2811439" cy="71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ЭКСПЕРИМЕНТ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hlinkClick r:id="rId13" action="ppaction://hlinkfile"/>
          </p:cNvPr>
          <p:cNvPicPr>
            <a:picLocks noChangeAspect="1"/>
          </p:cNvPicPr>
          <p:nvPr/>
        </p:nvPicPr>
        <p:blipFill rotWithShape="1">
          <a:blip r:embed="rId14"/>
          <a:srcRect l="45068" t="29853" r="23980" b="7467"/>
          <a:stretch/>
        </p:blipFill>
        <p:spPr>
          <a:xfrm>
            <a:off x="3478555" y="4125989"/>
            <a:ext cx="2225715" cy="25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0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173707" y="616106"/>
            <a:ext cx="1082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ВНЕДРЕНИЯ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9450" y="1446176"/>
            <a:ext cx="2659817" cy="1864936"/>
            <a:chOff x="2349189" y="431180"/>
            <a:chExt cx="2862147" cy="2148469"/>
          </a:xfrm>
        </p:grpSpPr>
        <p:sp>
          <p:nvSpPr>
            <p:cNvPr id="41" name="Овал 40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 ПРОЕКТОВ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УНИВЕРСАЛЕН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25588" y="1854412"/>
            <a:ext cx="2851350" cy="2024095"/>
            <a:chOff x="2369325" y="431180"/>
            <a:chExt cx="2862147" cy="2148469"/>
          </a:xfrm>
          <a:effectLst>
            <a:outerShdw blurRad="50800" dist="50800" dir="5400000" algn="ctr" rotWithShape="0">
              <a:srgbClr val="FF7C80"/>
            </a:outerShdw>
          </a:effectLst>
        </p:grpSpPr>
        <p:sp>
          <p:nvSpPr>
            <p:cNvPr id="44" name="Овал 43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FF00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69325" y="1366304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ЗНАНИЯ МОГУТ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БЫТЬ НЕ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ПРОГРАММНЫМИ</a:t>
              </a:r>
            </a:p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011028" y="4398111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47" name="Овал 46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00B05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ОЩУЩЕНИЕ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ПОТЕРИ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КОНТРОЛЯ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771107" y="3180054"/>
            <a:ext cx="2851350" cy="2024095"/>
            <a:chOff x="2369325" y="431180"/>
            <a:chExt cx="2862147" cy="2148469"/>
          </a:xfrm>
          <a:effectLst>
            <a:outerShdw blurRad="50800" dist="50800" dir="5400000" algn="ctr" rotWithShape="0">
              <a:srgbClr val="FF7C80"/>
            </a:outerShdw>
          </a:effectLst>
        </p:grpSpPr>
        <p:sp>
          <p:nvSpPr>
            <p:cNvPr id="50" name="Овал 49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7030A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369325" y="1366304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НОВАЯ РОЛЬ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УЧИТЕЛЯ</a:t>
              </a:r>
            </a:p>
            <a:p>
              <a:pPr algn="ctr"/>
              <a:endPara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9356331" y="1597247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53" name="Овал 52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ПОДДЕРЖКА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РОДИТЕЛЕЙ И АДМИНИСТРАЦИИ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960512" y="2800292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56" name="Овал 55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CC0099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КОНСЕРВАТИВНЫЕ ОЖИДАНИЯ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РОДИТЕЛЕЙ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КОЛЛЕГ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8170338" y="3383731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59" name="Овал 58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657E58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ИНТЕРЕСА </a:t>
              </a:r>
            </a:p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ДРУГИХ ГРУПП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164357" y="1839348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62" name="Овал 61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5F5F5F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ИНДИВИ</a:t>
              </a:r>
            </a:p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ДУАЛЬНОСТЬ УЧАЩИХСЯ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7168356" y="1189195"/>
            <a:ext cx="2837621" cy="2076016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65" name="Овал 64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FFC0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ИЗМЕНЕНИЯ В ПРОГРАММЕ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524">
            <a:off x="5110983" y="4719287"/>
            <a:ext cx="1725689" cy="179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008361" y="5066173"/>
            <a:ext cx="1866115" cy="157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1"/>
          <a:stretch>
            <a:fillRect/>
          </a:stretch>
        </p:blipFill>
        <p:spPr bwMode="auto">
          <a:xfrm rot="470457">
            <a:off x="7264058" y="4757526"/>
            <a:ext cx="1815624" cy="186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786188"/>
            <a:ext cx="2130562" cy="151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474">
            <a:off x="1400682" y="4859446"/>
            <a:ext cx="1879627" cy="161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5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3707" y="616106"/>
            <a:ext cx="1082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ОЦЕНИВАНИЯ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77707049"/>
              </p:ext>
            </p:extLst>
          </p:nvPr>
        </p:nvGraphicFramePr>
        <p:xfrm>
          <a:off x="679450" y="1262437"/>
          <a:ext cx="1131693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Овал 9"/>
          <p:cNvSpPr/>
          <p:nvPr/>
        </p:nvSpPr>
        <p:spPr>
          <a:xfrm rot="20068107">
            <a:off x="4654291" y="4382363"/>
            <a:ext cx="3861505" cy="22213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20068107">
            <a:off x="2305581" y="1521311"/>
            <a:ext cx="5441221" cy="318850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056" y="2916020"/>
            <a:ext cx="2644791" cy="229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>
            <a:fillRect/>
          </a:stretch>
        </p:blipFill>
        <p:spPr bwMode="auto">
          <a:xfrm>
            <a:off x="325344" y="4734496"/>
            <a:ext cx="2663515" cy="194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80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УЧИТЕЛЯ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953250" y="1949826"/>
            <a:ext cx="4799300" cy="4081150"/>
            <a:chOff x="7368926" y="1949826"/>
            <a:chExt cx="4383624" cy="4081150"/>
          </a:xfrm>
        </p:grpSpPr>
        <p:pic>
          <p:nvPicPr>
            <p:cNvPr id="6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5" t="31117" r="43456" b="17282"/>
            <a:stretch/>
          </p:blipFill>
          <p:spPr bwMode="auto">
            <a:xfrm>
              <a:off x="7570950" y="2260784"/>
              <a:ext cx="4011446" cy="377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6"/>
            <p:cNvSpPr/>
            <p:nvPr/>
          </p:nvSpPr>
          <p:spPr bwMode="auto">
            <a:xfrm rot="21397352">
              <a:off x="7368926" y="1949826"/>
              <a:ext cx="3187287" cy="655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 rot="21397352">
              <a:off x="8153847" y="2839710"/>
              <a:ext cx="2025003" cy="2810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rot="21397352">
              <a:off x="11391486" y="2144800"/>
              <a:ext cx="361064" cy="2810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 rot="21262787">
            <a:off x="7779113" y="2978119"/>
            <a:ext cx="2584869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КОУЧ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КОНСУЛЬТАНТ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ФАСИЛИТАТОР 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0453" y="1824904"/>
            <a:ext cx="751128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предоставляет информацию и контролирует ход работы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0453" y="4451825"/>
            <a:ext cx="7172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поддерживает диалог, задает вопросы,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стимулирует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интеллектуальную активность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242" y="3345140"/>
            <a:ext cx="695265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демонстрирует личный пример, делится опытом, выявляет потребности группы и оказывает помощь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14931" y="5712997"/>
            <a:ext cx="4635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рганизатор работы группы,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управляет, соблюдает правила 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47770" y="2376880"/>
            <a:ext cx="4219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анализирует проблемы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 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</a:t>
            </a:r>
            <a:endParaRPr lang="ru-RU" sz="2400" dirty="0"/>
          </a:p>
        </p:txBody>
      </p:sp>
      <p:sp>
        <p:nvSpPr>
          <p:cNvPr id="18" name="Полилиния 17"/>
          <p:cNvSpPr/>
          <p:nvPr/>
        </p:nvSpPr>
        <p:spPr>
          <a:xfrm>
            <a:off x="7372350" y="2247900"/>
            <a:ext cx="776827" cy="881786"/>
          </a:xfrm>
          <a:custGeom>
            <a:avLst/>
            <a:gdLst>
              <a:gd name="connsiteX0" fmla="*/ 0 w 873628"/>
              <a:gd name="connsiteY0" fmla="*/ 0 h 842701"/>
              <a:gd name="connsiteX1" fmla="*/ 838200 w 873628"/>
              <a:gd name="connsiteY1" fmla="*/ 152400 h 842701"/>
              <a:gd name="connsiteX2" fmla="*/ 723900 w 873628"/>
              <a:gd name="connsiteY2" fmla="*/ 781050 h 842701"/>
              <a:gd name="connsiteX3" fmla="*/ 781050 w 873628"/>
              <a:gd name="connsiteY3" fmla="*/ 819150 h 842701"/>
              <a:gd name="connsiteX4" fmla="*/ 781050 w 873628"/>
              <a:gd name="connsiteY4" fmla="*/ 819150 h 84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28" h="842701">
                <a:moveTo>
                  <a:pt x="0" y="0"/>
                </a:moveTo>
                <a:cubicBezTo>
                  <a:pt x="358775" y="11112"/>
                  <a:pt x="717550" y="22225"/>
                  <a:pt x="838200" y="152400"/>
                </a:cubicBezTo>
                <a:cubicBezTo>
                  <a:pt x="958850" y="282575"/>
                  <a:pt x="733425" y="669925"/>
                  <a:pt x="723900" y="781050"/>
                </a:cubicBezTo>
                <a:cubicBezTo>
                  <a:pt x="714375" y="892175"/>
                  <a:pt x="781050" y="819150"/>
                  <a:pt x="781050" y="819150"/>
                </a:cubicBezTo>
                <a:lnTo>
                  <a:pt x="781050" y="819150"/>
                </a:lnTo>
              </a:path>
            </a:pathLst>
          </a:custGeom>
          <a:ln w="76200" cap="flat" cmpd="sng" algn="ctr">
            <a:solidFill>
              <a:srgbClr val="687AE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6076950" y="2895600"/>
            <a:ext cx="1781499" cy="863600"/>
          </a:xfrm>
          <a:custGeom>
            <a:avLst/>
            <a:gdLst>
              <a:gd name="connsiteX0" fmla="*/ 0 w 1781499"/>
              <a:gd name="connsiteY0" fmla="*/ 0 h 863600"/>
              <a:gd name="connsiteX1" fmla="*/ 685800 w 1781499"/>
              <a:gd name="connsiteY1" fmla="*/ 495300 h 863600"/>
              <a:gd name="connsiteX2" fmla="*/ 1676400 w 1781499"/>
              <a:gd name="connsiteY2" fmla="*/ 838200 h 863600"/>
              <a:gd name="connsiteX3" fmla="*/ 1752600 w 1781499"/>
              <a:gd name="connsiteY3" fmla="*/ 838200 h 863600"/>
              <a:gd name="connsiteX4" fmla="*/ 1752600 w 1781499"/>
              <a:gd name="connsiteY4" fmla="*/ 8382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499" h="863600">
                <a:moveTo>
                  <a:pt x="0" y="0"/>
                </a:moveTo>
                <a:cubicBezTo>
                  <a:pt x="203200" y="177800"/>
                  <a:pt x="406400" y="355600"/>
                  <a:pt x="685800" y="495300"/>
                </a:cubicBezTo>
                <a:cubicBezTo>
                  <a:pt x="965200" y="635000"/>
                  <a:pt x="1498600" y="781050"/>
                  <a:pt x="1676400" y="838200"/>
                </a:cubicBezTo>
                <a:cubicBezTo>
                  <a:pt x="1854200" y="895350"/>
                  <a:pt x="1752600" y="838200"/>
                  <a:pt x="1752600" y="838200"/>
                </a:cubicBezTo>
                <a:lnTo>
                  <a:pt x="1752600" y="838200"/>
                </a:lnTo>
              </a:path>
            </a:pathLst>
          </a:custGeom>
          <a:ln w="762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274257" y="4995081"/>
            <a:ext cx="2079116" cy="1351128"/>
          </a:xfrm>
          <a:custGeom>
            <a:avLst/>
            <a:gdLst>
              <a:gd name="connsiteX0" fmla="*/ 0 w 2079116"/>
              <a:gd name="connsiteY0" fmla="*/ 1351128 h 1351128"/>
              <a:gd name="connsiteX1" fmla="*/ 1992573 w 2079116"/>
              <a:gd name="connsiteY1" fmla="*/ 655092 h 1351128"/>
              <a:gd name="connsiteX2" fmla="*/ 1746913 w 2079116"/>
              <a:gd name="connsiteY2" fmla="*/ 0 h 1351128"/>
              <a:gd name="connsiteX3" fmla="*/ 1746913 w 2079116"/>
              <a:gd name="connsiteY3" fmla="*/ 0 h 135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9116" h="1351128">
                <a:moveTo>
                  <a:pt x="0" y="1351128"/>
                </a:moveTo>
                <a:cubicBezTo>
                  <a:pt x="850710" y="1115704"/>
                  <a:pt x="1701421" y="880280"/>
                  <a:pt x="1992573" y="655092"/>
                </a:cubicBezTo>
                <a:cubicBezTo>
                  <a:pt x="2283725" y="429904"/>
                  <a:pt x="1746913" y="0"/>
                  <a:pt x="1746913" y="0"/>
                </a:cubicBezTo>
                <a:lnTo>
                  <a:pt x="1746913" y="0"/>
                </a:lnTo>
              </a:path>
            </a:pathLst>
          </a:custGeom>
          <a:ln w="76200" cap="flat" cmpd="sng" algn="ctr">
            <a:solidFill>
              <a:srgbClr val="00206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5766796" y="4569160"/>
            <a:ext cx="2047238" cy="389598"/>
          </a:xfrm>
          <a:custGeom>
            <a:avLst/>
            <a:gdLst>
              <a:gd name="connsiteX0" fmla="*/ 0 w 2047238"/>
              <a:gd name="connsiteY0" fmla="*/ 102383 h 389598"/>
              <a:gd name="connsiteX1" fmla="*/ 1692322 w 2047238"/>
              <a:gd name="connsiteY1" fmla="*/ 388986 h 389598"/>
              <a:gd name="connsiteX2" fmla="*/ 2019868 w 2047238"/>
              <a:gd name="connsiteY2" fmla="*/ 34144 h 389598"/>
              <a:gd name="connsiteX3" fmla="*/ 2006221 w 2047238"/>
              <a:gd name="connsiteY3" fmla="*/ 34144 h 38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238" h="389598">
                <a:moveTo>
                  <a:pt x="0" y="102383"/>
                </a:moveTo>
                <a:cubicBezTo>
                  <a:pt x="677838" y="251371"/>
                  <a:pt x="1355677" y="400359"/>
                  <a:pt x="1692322" y="388986"/>
                </a:cubicBezTo>
                <a:cubicBezTo>
                  <a:pt x="2028967" y="377613"/>
                  <a:pt x="1967552" y="93284"/>
                  <a:pt x="2019868" y="34144"/>
                </a:cubicBezTo>
                <a:cubicBezTo>
                  <a:pt x="2072184" y="-24996"/>
                  <a:pt x="2039202" y="4574"/>
                  <a:pt x="2006221" y="34144"/>
                </a:cubicBezTo>
              </a:path>
            </a:pathLst>
          </a:custGeom>
          <a:ln w="7620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6660107" y="3739487"/>
            <a:ext cx="1201995" cy="570385"/>
          </a:xfrm>
          <a:custGeom>
            <a:avLst/>
            <a:gdLst>
              <a:gd name="connsiteX0" fmla="*/ 0 w 1201995"/>
              <a:gd name="connsiteY0" fmla="*/ 0 h 570385"/>
              <a:gd name="connsiteX1" fmla="*/ 928048 w 1201995"/>
              <a:gd name="connsiteY1" fmla="*/ 559558 h 570385"/>
              <a:gd name="connsiteX2" fmla="*/ 1160060 w 1201995"/>
              <a:gd name="connsiteY2" fmla="*/ 368489 h 570385"/>
              <a:gd name="connsiteX3" fmla="*/ 1201003 w 1201995"/>
              <a:gd name="connsiteY3" fmla="*/ 354841 h 57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995" h="570385">
                <a:moveTo>
                  <a:pt x="0" y="0"/>
                </a:moveTo>
                <a:cubicBezTo>
                  <a:pt x="367352" y="249071"/>
                  <a:pt x="734705" y="498143"/>
                  <a:pt x="928048" y="559558"/>
                </a:cubicBezTo>
                <a:cubicBezTo>
                  <a:pt x="1121391" y="620973"/>
                  <a:pt x="1114568" y="402608"/>
                  <a:pt x="1160060" y="368489"/>
                </a:cubicBezTo>
                <a:cubicBezTo>
                  <a:pt x="1205552" y="334370"/>
                  <a:pt x="1203277" y="344605"/>
                  <a:pt x="1201003" y="354841"/>
                </a:cubicBezTo>
              </a:path>
            </a:pathLst>
          </a:custGeom>
          <a:ln w="76200" cap="flat" cmpd="sng" algn="ctr">
            <a:solidFill>
              <a:srgbClr val="33CC3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-12416" y="1858678"/>
            <a:ext cx="7870865" cy="468618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-40071" y="2444921"/>
            <a:ext cx="6559803" cy="755682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0" y="3278854"/>
            <a:ext cx="6825873" cy="1136648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1208" y="4350548"/>
            <a:ext cx="6825873" cy="1136648"/>
          </a:xfrm>
          <a:prstGeom prst="ellipse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-17663" y="5574853"/>
            <a:ext cx="7192093" cy="1136648"/>
          </a:xfrm>
          <a:prstGeom prst="ellipse">
            <a:avLst/>
          </a:prstGeom>
          <a:noFill/>
          <a:ln w="476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9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300250" y="1739348"/>
            <a:ext cx="11423176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нравится то, чем Вы занимаетесь – </a:t>
            </a:r>
          </a:p>
          <a:p>
            <a:pPr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обязательно добьетесь </a:t>
            </a: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успеха»</a:t>
            </a:r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Альберт </a:t>
            </a:r>
            <a:r>
              <a:rPr lang="ru-RU" alt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Швейцер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65" y="3161663"/>
            <a:ext cx="3968750" cy="344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33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9085" y="459063"/>
            <a:ext cx="12254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«ОБРАЗОВАНИЕ – ЭТО НЕ ПОДГОТОВКА К ЖИЗНИ,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САМА ЖИЗНЬ»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Джон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Дьюи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9642" y="5749514"/>
            <a:ext cx="6114338" cy="83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 -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тот, у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учатся»</a:t>
            </a:r>
          </a:p>
        </p:txBody>
      </p:sp>
      <p:pic>
        <p:nvPicPr>
          <p:cNvPr id="6" name="Picture 10" descr="Так мы учили, а может еще учи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t="21198" r="6490" b="6317"/>
          <a:stretch>
            <a:fillRect/>
          </a:stretch>
        </p:blipFill>
        <p:spPr bwMode="auto">
          <a:xfrm>
            <a:off x="7356560" y="1739348"/>
            <a:ext cx="4282161" cy="205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1093" y="1913388"/>
            <a:ext cx="6330115" cy="17819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Доставляются ученику в готовом виде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где-то там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по разным предметам не пересекаются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учитель представляет структуру знания</a:t>
            </a:r>
          </a:p>
        </p:txBody>
      </p:sp>
      <p:grpSp>
        <p:nvGrpSpPr>
          <p:cNvPr id="8" name="Группа 3"/>
          <p:cNvGrpSpPr>
            <a:grpSpLocks/>
          </p:cNvGrpSpPr>
          <p:nvPr/>
        </p:nvGrpSpPr>
        <p:grpSpPr bwMode="auto">
          <a:xfrm>
            <a:off x="6804897" y="4072547"/>
            <a:ext cx="5052486" cy="1883522"/>
            <a:chOff x="8220075" y="3673475"/>
            <a:chExt cx="3838575" cy="2127250"/>
          </a:xfrm>
        </p:grpSpPr>
        <p:pic>
          <p:nvPicPr>
            <p:cNvPr id="9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5" t="16232" r="10649" b="8134"/>
            <a:stretch>
              <a:fillRect/>
            </a:stretch>
          </p:blipFill>
          <p:spPr bwMode="auto">
            <a:xfrm>
              <a:off x="8350250" y="3673475"/>
              <a:ext cx="3708400" cy="21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 rot="21397352">
              <a:off x="8220075" y="3673475"/>
              <a:ext cx="1905687" cy="364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206217" y="3447475"/>
            <a:ext cx="4856827" cy="93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- тот, кто учит»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2178" y="3939355"/>
            <a:ext cx="6309719" cy="25892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-основа деятельности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Недостаточные, неопределенные, противоречивые знания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Избыточные или ненужные для решения конкретной задачи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Требующие использования предметов в необычной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65527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ПРОЕКТНОЕ ОБУЧЕНИЕ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735" y="1918252"/>
            <a:ext cx="10912455" cy="477940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091" y="2046637"/>
            <a:ext cx="9232743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всегда связана с реальной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жизнью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Собственное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комплексный подход 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Развиваются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мыслительные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всегда ориентирован на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ученика 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способствует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270510" algn="l"/>
              </a:tabLs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самовыражению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мультипредметность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Участие в проекте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000"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получить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реальный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6718852" y="4200560"/>
            <a:ext cx="5310807" cy="242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244220" y="-136956"/>
            <a:ext cx="189505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0" b="1" dirty="0"/>
          </a:p>
        </p:txBody>
      </p:sp>
    </p:spTree>
    <p:extLst>
      <p:ext uri="{BB962C8B-B14F-4D97-AF65-F5344CB8AC3E}">
        <p14:creationId xmlns:p14="http://schemas.microsoft.com/office/powerpoint/2010/main" val="11584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6257996" y="2546628"/>
            <a:ext cx="5708430" cy="2251376"/>
          </a:xfrm>
          <a:prstGeom prst="wedgeRoundRectCallout">
            <a:avLst/>
          </a:prstGeom>
          <a:solidFill>
            <a:srgbClr val="007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наставничество: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отслеживания хода работы: на каком этапе находится проект, как продвигаются учащиеся, требуется ли 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17670" y="2520102"/>
            <a:ext cx="5844389" cy="1993443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Прозрачность и взаимное уважение: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ясное понимание целеполагания, этапов,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задачи,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норм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общения,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ожидаемых результатов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критериев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оценк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4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050349" y="5144271"/>
            <a:ext cx="7223662" cy="1479616"/>
          </a:xfrm>
          <a:prstGeom prst="wedgeRoundRectCallout">
            <a:avLst/>
          </a:prstGeom>
          <a:solidFill>
            <a:srgbClr val="8A0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корректировка: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ученики постоянно сверяются с планом достижения цели и при необходимости вносят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642148" y="1253507"/>
            <a:ext cx="1731648" cy="963689"/>
            <a:chOff x="2349189" y="431180"/>
            <a:chExt cx="2862147" cy="2148469"/>
          </a:xfrm>
        </p:grpSpPr>
        <p:sp>
          <p:nvSpPr>
            <p:cNvPr id="17" name="Овал 16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553601" y="1298684"/>
            <a:ext cx="1706892" cy="1016108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20" name="Овал 19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00B05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546852" y="4201712"/>
            <a:ext cx="1520432" cy="919342"/>
            <a:chOff x="2369325" y="431180"/>
            <a:chExt cx="2862147" cy="2148469"/>
          </a:xfrm>
          <a:effectLst>
            <a:outerShdw blurRad="50800" dist="50800" dir="5400000" algn="ctr" rotWithShape="0">
              <a:srgbClr val="FF7C80"/>
            </a:outerShdw>
          </a:effectLst>
        </p:grpSpPr>
        <p:sp>
          <p:nvSpPr>
            <p:cNvPr id="23" name="Овал 22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FF00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369325" y="1366304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/>
              <a:endPara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153134" y="338572"/>
            <a:ext cx="11727804" cy="94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ПРОЕКТНОЙ ДЕЯТЕЛЬНОСТИ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553601" y="1303017"/>
            <a:ext cx="1706892" cy="1016108"/>
            <a:chOff x="2349189" y="431181"/>
            <a:chExt cx="2862147" cy="1732400"/>
          </a:xfrm>
          <a:effectLst>
            <a:outerShdw blurRad="50800" dist="50800" dir="5400000" algn="ctr" rotWithShape="0">
              <a:srgbClr val="92D050"/>
            </a:outerShdw>
          </a:effectLst>
        </p:grpSpPr>
        <p:sp>
          <p:nvSpPr>
            <p:cNvPr id="27" name="Овал 26"/>
            <p:cNvSpPr/>
            <p:nvPr/>
          </p:nvSpPr>
          <p:spPr>
            <a:xfrm>
              <a:off x="2728333" y="431181"/>
              <a:ext cx="2009420" cy="1732400"/>
            </a:xfrm>
            <a:prstGeom prst="ellipse">
              <a:avLst/>
            </a:prstGeom>
            <a:solidFill>
              <a:srgbClr val="00B05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891">
            <a:off x="9452825" y="4601856"/>
            <a:ext cx="2428113" cy="205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57018"/>
          <a:stretch>
            <a:fillRect/>
          </a:stretch>
        </p:blipFill>
        <p:spPr bwMode="auto">
          <a:xfrm rot="21252974">
            <a:off x="153133" y="4941372"/>
            <a:ext cx="2071451" cy="17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/>
          <a:srcRect l="-367"/>
          <a:stretch/>
        </p:blipFill>
        <p:spPr bwMode="auto">
          <a:xfrm rot="21369952">
            <a:off x="4744920" y="1132919"/>
            <a:ext cx="2528539" cy="16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3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928677" y="1936576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идеи учебного проекта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91805" y="1806666"/>
            <a:ext cx="1731648" cy="729787"/>
            <a:chOff x="2349189" y="431180"/>
            <a:chExt cx="2862147" cy="2148469"/>
          </a:xfrm>
        </p:grpSpPr>
        <p:sp>
          <p:nvSpPr>
            <p:cNvPr id="9" name="Овал 8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8A0D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Скругленная прямоугольная выноска 16"/>
          <p:cNvSpPr/>
          <p:nvPr/>
        </p:nvSpPr>
        <p:spPr>
          <a:xfrm>
            <a:off x="1928677" y="2733681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командной работе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91805" y="2544315"/>
            <a:ext cx="1731648" cy="729787"/>
            <a:chOff x="2349189" y="431180"/>
            <a:chExt cx="2862147" cy="2148469"/>
          </a:xfrm>
        </p:grpSpPr>
        <p:sp>
          <p:nvSpPr>
            <p:cNvPr id="19" name="Овал 18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C000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Скругленная прямоугольная выноска 20"/>
          <p:cNvSpPr/>
          <p:nvPr/>
        </p:nvSpPr>
        <p:spPr>
          <a:xfrm>
            <a:off x="1862255" y="3462912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команд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25383" y="3383543"/>
            <a:ext cx="1731648" cy="729787"/>
            <a:chOff x="2349189" y="431180"/>
            <a:chExt cx="2862147" cy="2148469"/>
          </a:xfrm>
        </p:grpSpPr>
        <p:sp>
          <p:nvSpPr>
            <p:cNvPr id="23" name="Овал 22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8A0D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>
            <a:off x="1823453" y="4290943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проектного задания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38802" y="4161034"/>
            <a:ext cx="1731648" cy="729787"/>
            <a:chOff x="2349189" y="431180"/>
            <a:chExt cx="2862147" cy="2148469"/>
          </a:xfrm>
        </p:grpSpPr>
        <p:sp>
          <p:nvSpPr>
            <p:cNvPr id="27" name="Овал 26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8A0D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5428155" y="2230902"/>
            <a:ext cx="45719" cy="30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1823453" y="5130171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разработка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-38802" y="5000262"/>
            <a:ext cx="1731648" cy="729787"/>
            <a:chOff x="2349189" y="431180"/>
            <a:chExt cx="2862147" cy="2148469"/>
          </a:xfrm>
        </p:grpSpPr>
        <p:sp>
          <p:nvSpPr>
            <p:cNvPr id="31" name="Овал 30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8A0D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Скругленная прямоугольная выноска 32"/>
          <p:cNvSpPr/>
          <p:nvPr/>
        </p:nvSpPr>
        <p:spPr>
          <a:xfrm>
            <a:off x="1823453" y="5969399"/>
            <a:ext cx="5844389" cy="599878"/>
          </a:xfrm>
          <a:prstGeom prst="wedgeRoundRectCallout">
            <a:avLst/>
          </a:prstGeom>
          <a:solidFill>
            <a:srgbClr val="1F4F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и адаптация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0" y="5839490"/>
            <a:ext cx="1731648" cy="729787"/>
            <a:chOff x="2349189" y="431180"/>
            <a:chExt cx="2862147" cy="2148469"/>
          </a:xfrm>
        </p:grpSpPr>
        <p:sp>
          <p:nvSpPr>
            <p:cNvPr id="35" name="Овал 34"/>
            <p:cNvSpPr/>
            <p:nvPr/>
          </p:nvSpPr>
          <p:spPr>
            <a:xfrm>
              <a:off x="2728332" y="431180"/>
              <a:ext cx="2103863" cy="2148469"/>
            </a:xfrm>
            <a:prstGeom prst="ellipse">
              <a:avLst/>
            </a:prstGeom>
            <a:solidFill>
              <a:srgbClr val="8A0D00"/>
            </a:solidFill>
            <a:effectLst>
              <a:glow rad="622300">
                <a:schemeClr val="accent1">
                  <a:alpha val="30000"/>
                </a:schemeClr>
              </a:glow>
              <a:innerShdw blurRad="863600" dir="135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349189" y="914399"/>
              <a:ext cx="2862147" cy="765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этап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688">
            <a:off x="9275226" y="1226816"/>
            <a:ext cx="2354438" cy="132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184">
            <a:off x="7556453" y="2160659"/>
            <a:ext cx="2565163" cy="134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Прямоугольник 38"/>
          <p:cNvSpPr/>
          <p:nvPr/>
        </p:nvSpPr>
        <p:spPr>
          <a:xfrm>
            <a:off x="2443959" y="616106"/>
            <a:ext cx="760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РАБОТЫ НАД ПРОЕКТОМ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" name="Объект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21352843">
            <a:off x="9744042" y="2985499"/>
            <a:ext cx="2190440" cy="18438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rot="21415977">
            <a:off x="6676485" y="2769014"/>
            <a:ext cx="2128695" cy="181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990" y="4801895"/>
            <a:ext cx="2412177" cy="180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6" descr="IMG_20240414_094505_50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04" y="4062790"/>
            <a:ext cx="2394720" cy="214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614"/>
            <a:ext cx="2533649" cy="2159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0" y="4210050"/>
            <a:ext cx="3448050" cy="626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ИНТЕАКТИВНЫХ КАРТ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0582" y="4817639"/>
            <a:ext cx="3323905" cy="185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2048" y="2346454"/>
            <a:ext cx="3743302" cy="181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12" y="1016543"/>
            <a:ext cx="2908340" cy="2181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5114043" y="1420926"/>
            <a:ext cx="3521306" cy="168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8953361" y="3348734"/>
            <a:ext cx="2811439" cy="301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33" y="3348734"/>
            <a:ext cx="2686322" cy="335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28" y="3952523"/>
            <a:ext cx="3247303" cy="183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080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9" y="1685045"/>
            <a:ext cx="6162675" cy="199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9328"/>
          <a:stretch/>
        </p:blipFill>
        <p:spPr bwMode="auto">
          <a:xfrm>
            <a:off x="4295370" y="4333818"/>
            <a:ext cx="2206484" cy="229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61759" y="4791464"/>
            <a:ext cx="3450806" cy="18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562489" y="4157703"/>
            <a:ext cx="3260655" cy="171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025734" y="3364771"/>
            <a:ext cx="3016253" cy="158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 t="25020"/>
          <a:stretch>
            <a:fillRect/>
          </a:stretch>
        </p:blipFill>
        <p:spPr bwMode="auto">
          <a:xfrm>
            <a:off x="7379731" y="1119310"/>
            <a:ext cx="4443413" cy="210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95990" y="3778193"/>
            <a:ext cx="4467580" cy="555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КВИЗЫ</a:t>
            </a:r>
          </a:p>
        </p:txBody>
      </p:sp>
    </p:spTree>
    <p:extLst>
      <p:ext uri="{BB962C8B-B14F-4D97-AF65-F5344CB8AC3E}">
        <p14:creationId xmlns:p14="http://schemas.microsoft.com/office/powerpoint/2010/main" val="7178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3" r="19922"/>
          <a:stretch/>
        </p:blipFill>
        <p:spPr>
          <a:xfrm>
            <a:off x="4439479" y="0"/>
            <a:ext cx="7752521" cy="1739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3140" y="573062"/>
            <a:ext cx="9561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			</a:t>
            </a:r>
            <a:endParaRPr lang="ru-RU" sz="3600" b="1" dirty="0"/>
          </a:p>
        </p:txBody>
      </p:sp>
      <p:pic>
        <p:nvPicPr>
          <p:cNvPr id="20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94" y="1586070"/>
            <a:ext cx="2810572" cy="2197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377381" y="3647859"/>
            <a:ext cx="4749421" cy="626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ПРАКТИКООРИЕНТИРОВАННЫЕ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73" y="1037229"/>
            <a:ext cx="3697623" cy="277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39" y="3596184"/>
            <a:ext cx="3712192" cy="2784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39" y="4368692"/>
            <a:ext cx="2984310" cy="223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t="19503" b="16218"/>
          <a:stretch/>
        </p:blipFill>
        <p:spPr>
          <a:xfrm>
            <a:off x="2310699" y="1318861"/>
            <a:ext cx="3156662" cy="170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8" y="2237083"/>
            <a:ext cx="3355913" cy="208925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41040" y="4359631"/>
            <a:ext cx="2951923" cy="230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1" y="4677461"/>
            <a:ext cx="2856688" cy="205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r="14129" b="14030"/>
          <a:stretch/>
        </p:blipFill>
        <p:spPr>
          <a:xfrm>
            <a:off x="6482836" y="4134677"/>
            <a:ext cx="2993991" cy="20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415</Words>
  <Application>Microsoft Office PowerPoint</Application>
  <PresentationFormat>Широкоэкранный</PresentationFormat>
  <Paragraphs>118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2025-03-18T10:54:23Z</dcterms:created>
  <dcterms:modified xsi:type="dcterms:W3CDTF">2025-03-27T07:10:44Z</dcterms:modified>
</cp:coreProperties>
</file>